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8" r:id="rId4"/>
    <p:sldId id="283" r:id="rId5"/>
    <p:sldId id="261" r:id="rId6"/>
    <p:sldId id="258" r:id="rId7"/>
    <p:sldId id="284" r:id="rId8"/>
    <p:sldId id="272" r:id="rId9"/>
    <p:sldId id="273" r:id="rId10"/>
    <p:sldId id="274" r:id="rId11"/>
    <p:sldId id="259" r:id="rId12"/>
    <p:sldId id="260" r:id="rId13"/>
    <p:sldId id="275" r:id="rId14"/>
    <p:sldId id="276" r:id="rId15"/>
    <p:sldId id="264" r:id="rId16"/>
    <p:sldId id="282" r:id="rId17"/>
    <p:sldId id="265" r:id="rId18"/>
    <p:sldId id="279" r:id="rId19"/>
    <p:sldId id="280" r:id="rId20"/>
    <p:sldId id="281" r:id="rId21"/>
    <p:sldId id="266" r:id="rId22"/>
    <p:sldId id="267" r:id="rId23"/>
    <p:sldId id="271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73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2017B7-C437-4467-9546-437B83813423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A9904C-EA55-4225-A5CD-280A99DBB558}" type="pres">
      <dgm:prSet presAssocID="{6A2017B7-C437-4467-9546-437B83813423}" presName="rootnode" presStyleCnt="0">
        <dgm:presLayoutVars>
          <dgm:chMax/>
          <dgm:chPref/>
          <dgm:dir/>
          <dgm:animLvl val="lvl"/>
        </dgm:presLayoutVars>
      </dgm:prSet>
      <dgm:spPr/>
    </dgm:pt>
  </dgm:ptLst>
  <dgm:cxnLst>
    <dgm:cxn modelId="{7224C922-8A4D-4525-A29D-D0C7497DEFD2}" type="presOf" srcId="{6A2017B7-C437-4467-9546-437B83813423}" destId="{52A9904C-EA55-4225-A5CD-280A99DBB558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A2017B7-C437-4467-9546-437B83813423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45CCD4-FF38-44DD-84D8-ED9481CFE2FD}">
      <dgm:prSet phldrT="[Text]" custT="1"/>
      <dgm:spPr/>
      <dgm:t>
        <a:bodyPr/>
        <a:lstStyle/>
        <a:p>
          <a:r>
            <a:rPr lang="en-US" sz="1800" dirty="0"/>
            <a:t>We explain we are an organization that grants accreditation and use of initials RMT based on submitted paperwork</a:t>
          </a:r>
        </a:p>
      </dgm:t>
    </dgm:pt>
    <dgm:pt modelId="{7AA88BC8-B5EA-4FD6-B3CE-911AEA9D2229}" type="parTrans" cxnId="{7AE09EF0-7667-4BA4-AC13-D1B40E7064A8}">
      <dgm:prSet/>
      <dgm:spPr/>
      <dgm:t>
        <a:bodyPr/>
        <a:lstStyle/>
        <a:p>
          <a:endParaRPr lang="en-US"/>
        </a:p>
      </dgm:t>
    </dgm:pt>
    <dgm:pt modelId="{F30C8286-57B7-4A33-BFEC-F03D52EE3179}" type="sibTrans" cxnId="{7AE09EF0-7667-4BA4-AC13-D1B40E7064A8}">
      <dgm:prSet/>
      <dgm:spPr/>
      <dgm:t>
        <a:bodyPr/>
        <a:lstStyle/>
        <a:p>
          <a:endParaRPr lang="en-US"/>
        </a:p>
      </dgm:t>
    </dgm:pt>
    <dgm:pt modelId="{1AC0E6D4-E1BE-43BA-9E72-2C58569DA224}">
      <dgm:prSet phldrT="[Text]" custT="1"/>
      <dgm:spPr/>
      <dgm:t>
        <a:bodyPr/>
        <a:lstStyle/>
        <a:p>
          <a:r>
            <a:rPr lang="en-US" sz="1800" dirty="0"/>
            <a:t>Teacher is accused</a:t>
          </a:r>
        </a:p>
      </dgm:t>
    </dgm:pt>
    <dgm:pt modelId="{A4775600-1E48-44C6-9B61-033538C0F933}" type="sibTrans" cxnId="{B1651562-1FC4-49C1-9E00-9A9EF81BA61D}">
      <dgm:prSet/>
      <dgm:spPr/>
      <dgm:t>
        <a:bodyPr/>
        <a:lstStyle/>
        <a:p>
          <a:endParaRPr lang="en-US"/>
        </a:p>
      </dgm:t>
    </dgm:pt>
    <dgm:pt modelId="{CB854CAA-AC0A-41A3-8DDE-F0F5944D60AF}" type="parTrans" cxnId="{B1651562-1FC4-49C1-9E00-9A9EF81BA61D}">
      <dgm:prSet/>
      <dgm:spPr/>
      <dgm:t>
        <a:bodyPr/>
        <a:lstStyle/>
        <a:p>
          <a:endParaRPr lang="en-US"/>
        </a:p>
      </dgm:t>
    </dgm:pt>
    <dgm:pt modelId="{52A9904C-EA55-4225-A5CD-280A99DBB558}" type="pres">
      <dgm:prSet presAssocID="{6A2017B7-C437-4467-9546-437B83813423}" presName="rootnode" presStyleCnt="0">
        <dgm:presLayoutVars>
          <dgm:chMax/>
          <dgm:chPref/>
          <dgm:dir/>
          <dgm:animLvl val="lvl"/>
        </dgm:presLayoutVars>
      </dgm:prSet>
      <dgm:spPr/>
    </dgm:pt>
    <dgm:pt modelId="{3A7FB8A1-8250-4394-82FF-733031BA29FB}" type="pres">
      <dgm:prSet presAssocID="{1AC0E6D4-E1BE-43BA-9E72-2C58569DA224}" presName="composite" presStyleCnt="0"/>
      <dgm:spPr/>
    </dgm:pt>
    <dgm:pt modelId="{96AE46B9-E1BE-48C5-AE58-9C65B2EC86E2}" type="pres">
      <dgm:prSet presAssocID="{1AC0E6D4-E1BE-43BA-9E72-2C58569DA224}" presName="bentUpArrow1" presStyleLbl="alignImgPlace1" presStyleIdx="0" presStyleCnt="1" custLinFactNeighborX="31006" custLinFactNeighborY="-6104"/>
      <dgm:spPr/>
    </dgm:pt>
    <dgm:pt modelId="{C5F6BF02-B1EF-4BD0-AC96-A7371A9D6449}" type="pres">
      <dgm:prSet presAssocID="{1AC0E6D4-E1BE-43BA-9E72-2C58569DA224}" presName="ParentText" presStyleLbl="node1" presStyleIdx="0" presStyleCnt="2" custLinFactNeighborY="-2092">
        <dgm:presLayoutVars>
          <dgm:chMax val="1"/>
          <dgm:chPref val="1"/>
          <dgm:bulletEnabled val="1"/>
        </dgm:presLayoutVars>
      </dgm:prSet>
      <dgm:spPr/>
    </dgm:pt>
    <dgm:pt modelId="{49764A26-39E4-4686-A695-9F4F4E5BA074}" type="pres">
      <dgm:prSet presAssocID="{1AC0E6D4-E1BE-43BA-9E72-2C58569DA224}" presName="ChildText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24630A13-16D7-4F9F-ABA5-E6737C43E274}" type="pres">
      <dgm:prSet presAssocID="{A4775600-1E48-44C6-9B61-033538C0F933}" presName="sibTrans" presStyleCnt="0"/>
      <dgm:spPr/>
    </dgm:pt>
    <dgm:pt modelId="{D988EF52-D3D6-4ED1-BAD0-73519F276146}" type="pres">
      <dgm:prSet presAssocID="{9F45CCD4-FF38-44DD-84D8-ED9481CFE2FD}" presName="composite" presStyleCnt="0"/>
      <dgm:spPr/>
    </dgm:pt>
    <dgm:pt modelId="{5DC946F6-A57E-44FE-BE55-828F0B28393E}" type="pres">
      <dgm:prSet presAssocID="{9F45CCD4-FF38-44DD-84D8-ED9481CFE2FD}" presName="ParentText" presStyleLbl="node1" presStyleIdx="1" presStyleCnt="2" custScaleX="365411" custLinFactNeighborX="46917" custLinFactNeighborY="37381">
        <dgm:presLayoutVars>
          <dgm:chMax val="1"/>
          <dgm:chPref val="1"/>
          <dgm:bulletEnabled val="1"/>
        </dgm:presLayoutVars>
      </dgm:prSet>
      <dgm:spPr/>
    </dgm:pt>
  </dgm:ptLst>
  <dgm:cxnLst>
    <dgm:cxn modelId="{7224C922-8A4D-4525-A29D-D0C7497DEFD2}" type="presOf" srcId="{6A2017B7-C437-4467-9546-437B83813423}" destId="{52A9904C-EA55-4225-A5CD-280A99DBB558}" srcOrd="0" destOrd="0" presId="urn:microsoft.com/office/officeart/2005/8/layout/StepDownProcess"/>
    <dgm:cxn modelId="{B1651562-1FC4-49C1-9E00-9A9EF81BA61D}" srcId="{6A2017B7-C437-4467-9546-437B83813423}" destId="{1AC0E6D4-E1BE-43BA-9E72-2C58569DA224}" srcOrd="0" destOrd="0" parTransId="{CB854CAA-AC0A-41A3-8DDE-F0F5944D60AF}" sibTransId="{A4775600-1E48-44C6-9B61-033538C0F933}"/>
    <dgm:cxn modelId="{FA555471-5D01-424E-A9B3-D7436B1840BE}" type="presOf" srcId="{1AC0E6D4-E1BE-43BA-9E72-2C58569DA224}" destId="{C5F6BF02-B1EF-4BD0-AC96-A7371A9D6449}" srcOrd="0" destOrd="0" presId="urn:microsoft.com/office/officeart/2005/8/layout/StepDownProcess"/>
    <dgm:cxn modelId="{FBB1B4BA-E501-4718-942F-FCE61AC52C77}" type="presOf" srcId="{9F45CCD4-FF38-44DD-84D8-ED9481CFE2FD}" destId="{5DC946F6-A57E-44FE-BE55-828F0B28393E}" srcOrd="0" destOrd="0" presId="urn:microsoft.com/office/officeart/2005/8/layout/StepDownProcess"/>
    <dgm:cxn modelId="{7AE09EF0-7667-4BA4-AC13-D1B40E7064A8}" srcId="{6A2017B7-C437-4467-9546-437B83813423}" destId="{9F45CCD4-FF38-44DD-84D8-ED9481CFE2FD}" srcOrd="1" destOrd="0" parTransId="{7AA88BC8-B5EA-4FD6-B3CE-911AEA9D2229}" sibTransId="{F30C8286-57B7-4A33-BFEC-F03D52EE3179}"/>
    <dgm:cxn modelId="{B46112BD-3A0C-4F13-B370-A9FD45601517}" type="presParOf" srcId="{52A9904C-EA55-4225-A5CD-280A99DBB558}" destId="{3A7FB8A1-8250-4394-82FF-733031BA29FB}" srcOrd="0" destOrd="0" presId="urn:microsoft.com/office/officeart/2005/8/layout/StepDownProcess"/>
    <dgm:cxn modelId="{25546485-81F1-4DCF-8F30-FD3C5C9B2386}" type="presParOf" srcId="{3A7FB8A1-8250-4394-82FF-733031BA29FB}" destId="{96AE46B9-E1BE-48C5-AE58-9C65B2EC86E2}" srcOrd="0" destOrd="0" presId="urn:microsoft.com/office/officeart/2005/8/layout/StepDownProcess"/>
    <dgm:cxn modelId="{EDEFDF16-231C-4801-8F7B-D638EA63DA44}" type="presParOf" srcId="{3A7FB8A1-8250-4394-82FF-733031BA29FB}" destId="{C5F6BF02-B1EF-4BD0-AC96-A7371A9D6449}" srcOrd="1" destOrd="0" presId="urn:microsoft.com/office/officeart/2005/8/layout/StepDownProcess"/>
    <dgm:cxn modelId="{A845C208-C72C-42D1-B024-3F9374C10750}" type="presParOf" srcId="{3A7FB8A1-8250-4394-82FF-733031BA29FB}" destId="{49764A26-39E4-4686-A695-9F4F4E5BA074}" srcOrd="2" destOrd="0" presId="urn:microsoft.com/office/officeart/2005/8/layout/StepDownProcess"/>
    <dgm:cxn modelId="{086E397E-99F8-4F76-9800-55ABC0449705}" type="presParOf" srcId="{52A9904C-EA55-4225-A5CD-280A99DBB558}" destId="{24630A13-16D7-4F9F-ABA5-E6737C43E274}" srcOrd="1" destOrd="0" presId="urn:microsoft.com/office/officeart/2005/8/layout/StepDownProcess"/>
    <dgm:cxn modelId="{0943F6D3-7846-456F-AF2F-94B636160D9C}" type="presParOf" srcId="{52A9904C-EA55-4225-A5CD-280A99DBB558}" destId="{D988EF52-D3D6-4ED1-BAD0-73519F276146}" srcOrd="2" destOrd="0" presId="urn:microsoft.com/office/officeart/2005/8/layout/StepDownProcess"/>
    <dgm:cxn modelId="{FD1F561A-0420-475D-A076-9AAC5F84E87D}" type="presParOf" srcId="{D988EF52-D3D6-4ED1-BAD0-73519F276146}" destId="{5DC946F6-A57E-44FE-BE55-828F0B28393E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A2017B7-C437-4467-9546-437B83813423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C0E6D4-E1BE-43BA-9E72-2C58569DA224}">
      <dgm:prSet phldrT="[Text]" custT="1"/>
      <dgm:spPr/>
      <dgm:t>
        <a:bodyPr/>
        <a:lstStyle/>
        <a:p>
          <a:r>
            <a:rPr lang="en-US" sz="1800" dirty="0"/>
            <a:t>Teacher is accused</a:t>
          </a:r>
        </a:p>
      </dgm:t>
    </dgm:pt>
    <dgm:pt modelId="{CB854CAA-AC0A-41A3-8DDE-F0F5944D60AF}" type="parTrans" cxnId="{B1651562-1FC4-49C1-9E00-9A9EF81BA61D}">
      <dgm:prSet/>
      <dgm:spPr/>
      <dgm:t>
        <a:bodyPr/>
        <a:lstStyle/>
        <a:p>
          <a:endParaRPr lang="en-US"/>
        </a:p>
      </dgm:t>
    </dgm:pt>
    <dgm:pt modelId="{A4775600-1E48-44C6-9B61-033538C0F933}" type="sibTrans" cxnId="{B1651562-1FC4-49C1-9E00-9A9EF81BA61D}">
      <dgm:prSet/>
      <dgm:spPr/>
      <dgm:t>
        <a:bodyPr/>
        <a:lstStyle/>
        <a:p>
          <a:endParaRPr lang="en-US"/>
        </a:p>
      </dgm:t>
    </dgm:pt>
    <dgm:pt modelId="{9F45CCD4-FF38-44DD-84D8-ED9481CFE2FD}">
      <dgm:prSet phldrT="[Text]" custT="1"/>
      <dgm:spPr/>
      <dgm:t>
        <a:bodyPr/>
        <a:lstStyle/>
        <a:p>
          <a:r>
            <a:rPr lang="en-US" sz="1800" dirty="0"/>
            <a:t>Teacher is identified as BCRMTA member</a:t>
          </a:r>
        </a:p>
      </dgm:t>
    </dgm:pt>
    <dgm:pt modelId="{7AA88BC8-B5EA-4FD6-B3CE-911AEA9D2229}" type="parTrans" cxnId="{7AE09EF0-7667-4BA4-AC13-D1B40E7064A8}">
      <dgm:prSet/>
      <dgm:spPr/>
      <dgm:t>
        <a:bodyPr/>
        <a:lstStyle/>
        <a:p>
          <a:endParaRPr lang="en-US"/>
        </a:p>
      </dgm:t>
    </dgm:pt>
    <dgm:pt modelId="{F30C8286-57B7-4A33-BFEC-F03D52EE3179}" type="sibTrans" cxnId="{7AE09EF0-7667-4BA4-AC13-D1B40E7064A8}">
      <dgm:prSet/>
      <dgm:spPr/>
      <dgm:t>
        <a:bodyPr/>
        <a:lstStyle/>
        <a:p>
          <a:endParaRPr lang="en-US"/>
        </a:p>
      </dgm:t>
    </dgm:pt>
    <dgm:pt modelId="{6137C47D-D7F5-448E-9888-3D7C9340AC16}">
      <dgm:prSet phldrT="[Text]" custT="1"/>
      <dgm:spPr/>
      <dgm:t>
        <a:bodyPr/>
        <a:lstStyle/>
        <a:p>
          <a:r>
            <a:rPr lang="en-US" sz="1800" dirty="0"/>
            <a:t>Parents sue BCRMTA </a:t>
          </a:r>
        </a:p>
      </dgm:t>
    </dgm:pt>
    <dgm:pt modelId="{25FB4B59-1F01-4410-B7EB-745D2B5C7E43}" type="parTrans" cxnId="{FF5D2959-A58D-404B-8836-0B95A604F1A7}">
      <dgm:prSet/>
      <dgm:spPr/>
      <dgm:t>
        <a:bodyPr/>
        <a:lstStyle/>
        <a:p>
          <a:endParaRPr lang="en-US"/>
        </a:p>
      </dgm:t>
    </dgm:pt>
    <dgm:pt modelId="{7B524A44-16EA-4D2B-913C-806FE31DC742}" type="sibTrans" cxnId="{FF5D2959-A58D-404B-8836-0B95A604F1A7}">
      <dgm:prSet/>
      <dgm:spPr/>
      <dgm:t>
        <a:bodyPr/>
        <a:lstStyle/>
        <a:p>
          <a:endParaRPr lang="en-US"/>
        </a:p>
      </dgm:t>
    </dgm:pt>
    <dgm:pt modelId="{52A9904C-EA55-4225-A5CD-280A99DBB558}" type="pres">
      <dgm:prSet presAssocID="{6A2017B7-C437-4467-9546-437B83813423}" presName="rootnode" presStyleCnt="0">
        <dgm:presLayoutVars>
          <dgm:chMax/>
          <dgm:chPref/>
          <dgm:dir/>
          <dgm:animLvl val="lvl"/>
        </dgm:presLayoutVars>
      </dgm:prSet>
      <dgm:spPr/>
    </dgm:pt>
    <dgm:pt modelId="{3A7FB8A1-8250-4394-82FF-733031BA29FB}" type="pres">
      <dgm:prSet presAssocID="{1AC0E6D4-E1BE-43BA-9E72-2C58569DA224}" presName="composite" presStyleCnt="0"/>
      <dgm:spPr/>
    </dgm:pt>
    <dgm:pt modelId="{96AE46B9-E1BE-48C5-AE58-9C65B2EC86E2}" type="pres">
      <dgm:prSet presAssocID="{1AC0E6D4-E1BE-43BA-9E72-2C58569DA224}" presName="bentUpArrow1" presStyleLbl="alignImgPlace1" presStyleIdx="0" presStyleCnt="2"/>
      <dgm:spPr/>
    </dgm:pt>
    <dgm:pt modelId="{C5F6BF02-B1EF-4BD0-AC96-A7371A9D6449}" type="pres">
      <dgm:prSet presAssocID="{1AC0E6D4-E1BE-43BA-9E72-2C58569DA224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49764A26-39E4-4686-A695-9F4F4E5BA074}" type="pres">
      <dgm:prSet presAssocID="{1AC0E6D4-E1BE-43BA-9E72-2C58569DA224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24630A13-16D7-4F9F-ABA5-E6737C43E274}" type="pres">
      <dgm:prSet presAssocID="{A4775600-1E48-44C6-9B61-033538C0F933}" presName="sibTrans" presStyleCnt="0"/>
      <dgm:spPr/>
    </dgm:pt>
    <dgm:pt modelId="{D988EF52-D3D6-4ED1-BAD0-73519F276146}" type="pres">
      <dgm:prSet presAssocID="{9F45CCD4-FF38-44DD-84D8-ED9481CFE2FD}" presName="composite" presStyleCnt="0"/>
      <dgm:spPr/>
    </dgm:pt>
    <dgm:pt modelId="{017370C5-4DE6-4070-94A1-02607BDB80F7}" type="pres">
      <dgm:prSet presAssocID="{9F45CCD4-FF38-44DD-84D8-ED9481CFE2FD}" presName="bentUpArrow1" presStyleLbl="alignImgPlace1" presStyleIdx="1" presStyleCnt="2"/>
      <dgm:spPr/>
    </dgm:pt>
    <dgm:pt modelId="{5DC946F6-A57E-44FE-BE55-828F0B28393E}" type="pres">
      <dgm:prSet presAssocID="{9F45CCD4-FF38-44DD-84D8-ED9481CFE2FD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67DBF0DC-519B-4632-B8DD-DBC84078D8F7}" type="pres">
      <dgm:prSet presAssocID="{9F45CCD4-FF38-44DD-84D8-ED9481CFE2FD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B25339C5-4F4E-4338-861D-1EFD5E7397BE}" type="pres">
      <dgm:prSet presAssocID="{F30C8286-57B7-4A33-BFEC-F03D52EE3179}" presName="sibTrans" presStyleCnt="0"/>
      <dgm:spPr/>
    </dgm:pt>
    <dgm:pt modelId="{2F6587A3-CF08-4F4E-B576-3B692C810ACC}" type="pres">
      <dgm:prSet presAssocID="{6137C47D-D7F5-448E-9888-3D7C9340AC16}" presName="composite" presStyleCnt="0"/>
      <dgm:spPr/>
    </dgm:pt>
    <dgm:pt modelId="{9D101E53-3A90-49D9-9BAF-AB4DB6D654E5}" type="pres">
      <dgm:prSet presAssocID="{6137C47D-D7F5-448E-9888-3D7C9340AC16}" presName="ParentText" presStyleLbl="node1" presStyleIdx="2" presStyleCnt="3" custScaleX="145527" custLinFactNeighborX="1166" custLinFactNeighborY="3490">
        <dgm:presLayoutVars>
          <dgm:chMax val="1"/>
          <dgm:chPref val="1"/>
          <dgm:bulletEnabled val="1"/>
        </dgm:presLayoutVars>
      </dgm:prSet>
      <dgm:spPr/>
    </dgm:pt>
  </dgm:ptLst>
  <dgm:cxnLst>
    <dgm:cxn modelId="{7224C922-8A4D-4525-A29D-D0C7497DEFD2}" type="presOf" srcId="{6A2017B7-C437-4467-9546-437B83813423}" destId="{52A9904C-EA55-4225-A5CD-280A99DBB558}" srcOrd="0" destOrd="0" presId="urn:microsoft.com/office/officeart/2005/8/layout/StepDownProcess"/>
    <dgm:cxn modelId="{B1651562-1FC4-49C1-9E00-9A9EF81BA61D}" srcId="{6A2017B7-C437-4467-9546-437B83813423}" destId="{1AC0E6D4-E1BE-43BA-9E72-2C58569DA224}" srcOrd="0" destOrd="0" parTransId="{CB854CAA-AC0A-41A3-8DDE-F0F5944D60AF}" sibTransId="{A4775600-1E48-44C6-9B61-033538C0F933}"/>
    <dgm:cxn modelId="{FA555471-5D01-424E-A9B3-D7436B1840BE}" type="presOf" srcId="{1AC0E6D4-E1BE-43BA-9E72-2C58569DA224}" destId="{C5F6BF02-B1EF-4BD0-AC96-A7371A9D6449}" srcOrd="0" destOrd="0" presId="urn:microsoft.com/office/officeart/2005/8/layout/StepDownProcess"/>
    <dgm:cxn modelId="{FF5D2959-A58D-404B-8836-0B95A604F1A7}" srcId="{6A2017B7-C437-4467-9546-437B83813423}" destId="{6137C47D-D7F5-448E-9888-3D7C9340AC16}" srcOrd="2" destOrd="0" parTransId="{25FB4B59-1F01-4410-B7EB-745D2B5C7E43}" sibTransId="{7B524A44-16EA-4D2B-913C-806FE31DC742}"/>
    <dgm:cxn modelId="{CB6499A6-2FA1-476B-BED6-072747187E9D}" type="presOf" srcId="{6137C47D-D7F5-448E-9888-3D7C9340AC16}" destId="{9D101E53-3A90-49D9-9BAF-AB4DB6D654E5}" srcOrd="0" destOrd="0" presId="urn:microsoft.com/office/officeart/2005/8/layout/StepDownProcess"/>
    <dgm:cxn modelId="{FBB1B4BA-E501-4718-942F-FCE61AC52C77}" type="presOf" srcId="{9F45CCD4-FF38-44DD-84D8-ED9481CFE2FD}" destId="{5DC946F6-A57E-44FE-BE55-828F0B28393E}" srcOrd="0" destOrd="0" presId="urn:microsoft.com/office/officeart/2005/8/layout/StepDownProcess"/>
    <dgm:cxn modelId="{7AE09EF0-7667-4BA4-AC13-D1B40E7064A8}" srcId="{6A2017B7-C437-4467-9546-437B83813423}" destId="{9F45CCD4-FF38-44DD-84D8-ED9481CFE2FD}" srcOrd="1" destOrd="0" parTransId="{7AA88BC8-B5EA-4FD6-B3CE-911AEA9D2229}" sibTransId="{F30C8286-57B7-4A33-BFEC-F03D52EE3179}"/>
    <dgm:cxn modelId="{B46112BD-3A0C-4F13-B370-A9FD45601517}" type="presParOf" srcId="{52A9904C-EA55-4225-A5CD-280A99DBB558}" destId="{3A7FB8A1-8250-4394-82FF-733031BA29FB}" srcOrd="0" destOrd="0" presId="urn:microsoft.com/office/officeart/2005/8/layout/StepDownProcess"/>
    <dgm:cxn modelId="{25546485-81F1-4DCF-8F30-FD3C5C9B2386}" type="presParOf" srcId="{3A7FB8A1-8250-4394-82FF-733031BA29FB}" destId="{96AE46B9-E1BE-48C5-AE58-9C65B2EC86E2}" srcOrd="0" destOrd="0" presId="urn:microsoft.com/office/officeart/2005/8/layout/StepDownProcess"/>
    <dgm:cxn modelId="{EDEFDF16-231C-4801-8F7B-D638EA63DA44}" type="presParOf" srcId="{3A7FB8A1-8250-4394-82FF-733031BA29FB}" destId="{C5F6BF02-B1EF-4BD0-AC96-A7371A9D6449}" srcOrd="1" destOrd="0" presId="urn:microsoft.com/office/officeart/2005/8/layout/StepDownProcess"/>
    <dgm:cxn modelId="{A845C208-C72C-42D1-B024-3F9374C10750}" type="presParOf" srcId="{3A7FB8A1-8250-4394-82FF-733031BA29FB}" destId="{49764A26-39E4-4686-A695-9F4F4E5BA074}" srcOrd="2" destOrd="0" presId="urn:microsoft.com/office/officeart/2005/8/layout/StepDownProcess"/>
    <dgm:cxn modelId="{086E397E-99F8-4F76-9800-55ABC0449705}" type="presParOf" srcId="{52A9904C-EA55-4225-A5CD-280A99DBB558}" destId="{24630A13-16D7-4F9F-ABA5-E6737C43E274}" srcOrd="1" destOrd="0" presId="urn:microsoft.com/office/officeart/2005/8/layout/StepDownProcess"/>
    <dgm:cxn modelId="{0943F6D3-7846-456F-AF2F-94B636160D9C}" type="presParOf" srcId="{52A9904C-EA55-4225-A5CD-280A99DBB558}" destId="{D988EF52-D3D6-4ED1-BAD0-73519F276146}" srcOrd="2" destOrd="0" presId="urn:microsoft.com/office/officeart/2005/8/layout/StepDownProcess"/>
    <dgm:cxn modelId="{D0714E3F-7D73-4093-BF1F-349A354DE1FA}" type="presParOf" srcId="{D988EF52-D3D6-4ED1-BAD0-73519F276146}" destId="{017370C5-4DE6-4070-94A1-02607BDB80F7}" srcOrd="0" destOrd="0" presId="urn:microsoft.com/office/officeart/2005/8/layout/StepDownProcess"/>
    <dgm:cxn modelId="{FD1F561A-0420-475D-A076-9AAC5F84E87D}" type="presParOf" srcId="{D988EF52-D3D6-4ED1-BAD0-73519F276146}" destId="{5DC946F6-A57E-44FE-BE55-828F0B28393E}" srcOrd="1" destOrd="0" presId="urn:microsoft.com/office/officeart/2005/8/layout/StepDownProcess"/>
    <dgm:cxn modelId="{8E25162F-4B17-4899-A175-87F9D24790B9}" type="presParOf" srcId="{D988EF52-D3D6-4ED1-BAD0-73519F276146}" destId="{67DBF0DC-519B-4632-B8DD-DBC84078D8F7}" srcOrd="2" destOrd="0" presId="urn:microsoft.com/office/officeart/2005/8/layout/StepDownProcess"/>
    <dgm:cxn modelId="{893515A4-7787-49BD-87BA-6CEBF0FF8AF5}" type="presParOf" srcId="{52A9904C-EA55-4225-A5CD-280A99DBB558}" destId="{B25339C5-4F4E-4338-861D-1EFD5E7397BE}" srcOrd="3" destOrd="0" presId="urn:microsoft.com/office/officeart/2005/8/layout/StepDownProcess"/>
    <dgm:cxn modelId="{55B4C1CA-A8C7-4C3D-948E-A0524EC11B90}" type="presParOf" srcId="{52A9904C-EA55-4225-A5CD-280A99DBB558}" destId="{2F6587A3-CF08-4F4E-B576-3B692C810ACC}" srcOrd="4" destOrd="0" presId="urn:microsoft.com/office/officeart/2005/8/layout/StepDownProcess"/>
    <dgm:cxn modelId="{BBC73885-4FFB-4BDE-90C5-CFACD4B51FE6}" type="presParOf" srcId="{2F6587A3-CF08-4F4E-B576-3B692C810ACC}" destId="{9D101E53-3A90-49D9-9BAF-AB4DB6D654E5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A2017B7-C437-4467-9546-437B83813423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C0E6D4-E1BE-43BA-9E72-2C58569DA224}">
      <dgm:prSet phldrT="[Text]" custT="1"/>
      <dgm:spPr/>
      <dgm:t>
        <a:bodyPr/>
        <a:lstStyle/>
        <a:p>
          <a:r>
            <a:rPr lang="en-US" sz="1800" dirty="0"/>
            <a:t>Parent is interviewed</a:t>
          </a:r>
        </a:p>
      </dgm:t>
    </dgm:pt>
    <dgm:pt modelId="{CB854CAA-AC0A-41A3-8DDE-F0F5944D60AF}" type="parTrans" cxnId="{B1651562-1FC4-49C1-9E00-9A9EF81BA61D}">
      <dgm:prSet/>
      <dgm:spPr/>
      <dgm:t>
        <a:bodyPr/>
        <a:lstStyle/>
        <a:p>
          <a:endParaRPr lang="en-US"/>
        </a:p>
      </dgm:t>
    </dgm:pt>
    <dgm:pt modelId="{A4775600-1E48-44C6-9B61-033538C0F933}" type="sibTrans" cxnId="{B1651562-1FC4-49C1-9E00-9A9EF81BA61D}">
      <dgm:prSet/>
      <dgm:spPr/>
      <dgm:t>
        <a:bodyPr/>
        <a:lstStyle/>
        <a:p>
          <a:endParaRPr lang="en-US"/>
        </a:p>
      </dgm:t>
    </dgm:pt>
    <dgm:pt modelId="{52A9904C-EA55-4225-A5CD-280A99DBB558}" type="pres">
      <dgm:prSet presAssocID="{6A2017B7-C437-4467-9546-437B83813423}" presName="rootnode" presStyleCnt="0">
        <dgm:presLayoutVars>
          <dgm:chMax/>
          <dgm:chPref/>
          <dgm:dir/>
          <dgm:animLvl val="lvl"/>
        </dgm:presLayoutVars>
      </dgm:prSet>
      <dgm:spPr/>
    </dgm:pt>
    <dgm:pt modelId="{3A7FB8A1-8250-4394-82FF-733031BA29FB}" type="pres">
      <dgm:prSet presAssocID="{1AC0E6D4-E1BE-43BA-9E72-2C58569DA224}" presName="composite" presStyleCnt="0"/>
      <dgm:spPr/>
    </dgm:pt>
    <dgm:pt modelId="{C5F6BF02-B1EF-4BD0-AC96-A7371A9D6449}" type="pres">
      <dgm:prSet presAssocID="{1AC0E6D4-E1BE-43BA-9E72-2C58569DA224}" presName="ParentText" presStyleLbl="node1" presStyleIdx="0" presStyleCnt="1" custScaleX="125633" custLinFactNeighborX="-17565">
        <dgm:presLayoutVars>
          <dgm:chMax val="1"/>
          <dgm:chPref val="1"/>
          <dgm:bulletEnabled val="1"/>
        </dgm:presLayoutVars>
      </dgm:prSet>
      <dgm:spPr/>
    </dgm:pt>
  </dgm:ptLst>
  <dgm:cxnLst>
    <dgm:cxn modelId="{7224C922-8A4D-4525-A29D-D0C7497DEFD2}" type="presOf" srcId="{6A2017B7-C437-4467-9546-437B83813423}" destId="{52A9904C-EA55-4225-A5CD-280A99DBB558}" srcOrd="0" destOrd="0" presId="urn:microsoft.com/office/officeart/2005/8/layout/StepDownProcess"/>
    <dgm:cxn modelId="{B1651562-1FC4-49C1-9E00-9A9EF81BA61D}" srcId="{6A2017B7-C437-4467-9546-437B83813423}" destId="{1AC0E6D4-E1BE-43BA-9E72-2C58569DA224}" srcOrd="0" destOrd="0" parTransId="{CB854CAA-AC0A-41A3-8DDE-F0F5944D60AF}" sibTransId="{A4775600-1E48-44C6-9B61-033538C0F933}"/>
    <dgm:cxn modelId="{FA555471-5D01-424E-A9B3-D7436B1840BE}" type="presOf" srcId="{1AC0E6D4-E1BE-43BA-9E72-2C58569DA224}" destId="{C5F6BF02-B1EF-4BD0-AC96-A7371A9D6449}" srcOrd="0" destOrd="0" presId="urn:microsoft.com/office/officeart/2005/8/layout/StepDownProcess"/>
    <dgm:cxn modelId="{B46112BD-3A0C-4F13-B370-A9FD45601517}" type="presParOf" srcId="{52A9904C-EA55-4225-A5CD-280A99DBB558}" destId="{3A7FB8A1-8250-4394-82FF-733031BA29FB}" srcOrd="0" destOrd="0" presId="urn:microsoft.com/office/officeart/2005/8/layout/StepDownProcess"/>
    <dgm:cxn modelId="{EDEFDF16-231C-4801-8F7B-D638EA63DA44}" type="presParOf" srcId="{3A7FB8A1-8250-4394-82FF-733031BA29FB}" destId="{C5F6BF02-B1EF-4BD0-AC96-A7371A9D6449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A2017B7-C437-4467-9546-437B83813423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C0E6D4-E1BE-43BA-9E72-2C58569DA224}">
      <dgm:prSet phldrT="[Text]" custT="1"/>
      <dgm:spPr/>
      <dgm:t>
        <a:bodyPr/>
        <a:lstStyle/>
        <a:p>
          <a:r>
            <a:rPr lang="en-US" sz="1800" dirty="0"/>
            <a:t>Parent is interviewed</a:t>
          </a:r>
        </a:p>
      </dgm:t>
    </dgm:pt>
    <dgm:pt modelId="{CB854CAA-AC0A-41A3-8DDE-F0F5944D60AF}" type="parTrans" cxnId="{B1651562-1FC4-49C1-9E00-9A9EF81BA61D}">
      <dgm:prSet/>
      <dgm:spPr/>
      <dgm:t>
        <a:bodyPr/>
        <a:lstStyle/>
        <a:p>
          <a:endParaRPr lang="en-US"/>
        </a:p>
      </dgm:t>
    </dgm:pt>
    <dgm:pt modelId="{A4775600-1E48-44C6-9B61-033538C0F933}" type="sibTrans" cxnId="{B1651562-1FC4-49C1-9E00-9A9EF81BA61D}">
      <dgm:prSet/>
      <dgm:spPr/>
      <dgm:t>
        <a:bodyPr/>
        <a:lstStyle/>
        <a:p>
          <a:endParaRPr lang="en-US"/>
        </a:p>
      </dgm:t>
    </dgm:pt>
    <dgm:pt modelId="{9F45CCD4-FF38-44DD-84D8-ED9481CFE2FD}">
      <dgm:prSet phldrT="[Text]" custT="1"/>
      <dgm:spPr/>
      <dgm:t>
        <a:bodyPr/>
        <a:lstStyle/>
        <a:p>
          <a:r>
            <a:rPr lang="en-US" sz="1800" dirty="0"/>
            <a:t>“Experts” (child psychologists, social worker, court experts) are interviewed</a:t>
          </a:r>
        </a:p>
      </dgm:t>
    </dgm:pt>
    <dgm:pt modelId="{7AA88BC8-B5EA-4FD6-B3CE-911AEA9D2229}" type="parTrans" cxnId="{7AE09EF0-7667-4BA4-AC13-D1B40E7064A8}">
      <dgm:prSet/>
      <dgm:spPr/>
      <dgm:t>
        <a:bodyPr/>
        <a:lstStyle/>
        <a:p>
          <a:endParaRPr lang="en-US"/>
        </a:p>
      </dgm:t>
    </dgm:pt>
    <dgm:pt modelId="{F30C8286-57B7-4A33-BFEC-F03D52EE3179}" type="sibTrans" cxnId="{7AE09EF0-7667-4BA4-AC13-D1B40E7064A8}">
      <dgm:prSet/>
      <dgm:spPr/>
      <dgm:t>
        <a:bodyPr/>
        <a:lstStyle/>
        <a:p>
          <a:endParaRPr lang="en-US"/>
        </a:p>
      </dgm:t>
    </dgm:pt>
    <dgm:pt modelId="{52A9904C-EA55-4225-A5CD-280A99DBB558}" type="pres">
      <dgm:prSet presAssocID="{6A2017B7-C437-4467-9546-437B83813423}" presName="rootnode" presStyleCnt="0">
        <dgm:presLayoutVars>
          <dgm:chMax/>
          <dgm:chPref/>
          <dgm:dir/>
          <dgm:animLvl val="lvl"/>
        </dgm:presLayoutVars>
      </dgm:prSet>
      <dgm:spPr/>
    </dgm:pt>
    <dgm:pt modelId="{3A7FB8A1-8250-4394-82FF-733031BA29FB}" type="pres">
      <dgm:prSet presAssocID="{1AC0E6D4-E1BE-43BA-9E72-2C58569DA224}" presName="composite" presStyleCnt="0"/>
      <dgm:spPr/>
    </dgm:pt>
    <dgm:pt modelId="{96AE46B9-E1BE-48C5-AE58-9C65B2EC86E2}" type="pres">
      <dgm:prSet presAssocID="{1AC0E6D4-E1BE-43BA-9E72-2C58569DA224}" presName="bentUpArrow1" presStyleLbl="alignImgPlace1" presStyleIdx="0" presStyleCnt="1" custScaleX="132625" custLinFactNeighborX="-29582"/>
      <dgm:spPr/>
    </dgm:pt>
    <dgm:pt modelId="{C5F6BF02-B1EF-4BD0-AC96-A7371A9D6449}" type="pres">
      <dgm:prSet presAssocID="{1AC0E6D4-E1BE-43BA-9E72-2C58569DA224}" presName="ParentText" presStyleLbl="node1" presStyleIdx="0" presStyleCnt="2" custScaleX="125633" custLinFactNeighborX="-17565">
        <dgm:presLayoutVars>
          <dgm:chMax val="1"/>
          <dgm:chPref val="1"/>
          <dgm:bulletEnabled val="1"/>
        </dgm:presLayoutVars>
      </dgm:prSet>
      <dgm:spPr/>
    </dgm:pt>
    <dgm:pt modelId="{49764A26-39E4-4686-A695-9F4F4E5BA074}" type="pres">
      <dgm:prSet presAssocID="{1AC0E6D4-E1BE-43BA-9E72-2C58569DA224}" presName="ChildText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24630A13-16D7-4F9F-ABA5-E6737C43E274}" type="pres">
      <dgm:prSet presAssocID="{A4775600-1E48-44C6-9B61-033538C0F933}" presName="sibTrans" presStyleCnt="0"/>
      <dgm:spPr/>
    </dgm:pt>
    <dgm:pt modelId="{D988EF52-D3D6-4ED1-BAD0-73519F276146}" type="pres">
      <dgm:prSet presAssocID="{9F45CCD4-FF38-44DD-84D8-ED9481CFE2FD}" presName="composite" presStyleCnt="0"/>
      <dgm:spPr/>
    </dgm:pt>
    <dgm:pt modelId="{5DC946F6-A57E-44FE-BE55-828F0B28393E}" type="pres">
      <dgm:prSet presAssocID="{9F45CCD4-FF38-44DD-84D8-ED9481CFE2FD}" presName="ParentText" presStyleLbl="node1" presStyleIdx="1" presStyleCnt="2" custScaleX="217492">
        <dgm:presLayoutVars>
          <dgm:chMax val="1"/>
          <dgm:chPref val="1"/>
          <dgm:bulletEnabled val="1"/>
        </dgm:presLayoutVars>
      </dgm:prSet>
      <dgm:spPr/>
    </dgm:pt>
  </dgm:ptLst>
  <dgm:cxnLst>
    <dgm:cxn modelId="{7224C922-8A4D-4525-A29D-D0C7497DEFD2}" type="presOf" srcId="{6A2017B7-C437-4467-9546-437B83813423}" destId="{52A9904C-EA55-4225-A5CD-280A99DBB558}" srcOrd="0" destOrd="0" presId="urn:microsoft.com/office/officeart/2005/8/layout/StepDownProcess"/>
    <dgm:cxn modelId="{B1651562-1FC4-49C1-9E00-9A9EF81BA61D}" srcId="{6A2017B7-C437-4467-9546-437B83813423}" destId="{1AC0E6D4-E1BE-43BA-9E72-2C58569DA224}" srcOrd="0" destOrd="0" parTransId="{CB854CAA-AC0A-41A3-8DDE-F0F5944D60AF}" sibTransId="{A4775600-1E48-44C6-9B61-033538C0F933}"/>
    <dgm:cxn modelId="{FA555471-5D01-424E-A9B3-D7436B1840BE}" type="presOf" srcId="{1AC0E6D4-E1BE-43BA-9E72-2C58569DA224}" destId="{C5F6BF02-B1EF-4BD0-AC96-A7371A9D6449}" srcOrd="0" destOrd="0" presId="urn:microsoft.com/office/officeart/2005/8/layout/StepDownProcess"/>
    <dgm:cxn modelId="{FBB1B4BA-E501-4718-942F-FCE61AC52C77}" type="presOf" srcId="{9F45CCD4-FF38-44DD-84D8-ED9481CFE2FD}" destId="{5DC946F6-A57E-44FE-BE55-828F0B28393E}" srcOrd="0" destOrd="0" presId="urn:microsoft.com/office/officeart/2005/8/layout/StepDownProcess"/>
    <dgm:cxn modelId="{7AE09EF0-7667-4BA4-AC13-D1B40E7064A8}" srcId="{6A2017B7-C437-4467-9546-437B83813423}" destId="{9F45CCD4-FF38-44DD-84D8-ED9481CFE2FD}" srcOrd="1" destOrd="0" parTransId="{7AA88BC8-B5EA-4FD6-B3CE-911AEA9D2229}" sibTransId="{F30C8286-57B7-4A33-BFEC-F03D52EE3179}"/>
    <dgm:cxn modelId="{B46112BD-3A0C-4F13-B370-A9FD45601517}" type="presParOf" srcId="{52A9904C-EA55-4225-A5CD-280A99DBB558}" destId="{3A7FB8A1-8250-4394-82FF-733031BA29FB}" srcOrd="0" destOrd="0" presId="urn:microsoft.com/office/officeart/2005/8/layout/StepDownProcess"/>
    <dgm:cxn modelId="{25546485-81F1-4DCF-8F30-FD3C5C9B2386}" type="presParOf" srcId="{3A7FB8A1-8250-4394-82FF-733031BA29FB}" destId="{96AE46B9-E1BE-48C5-AE58-9C65B2EC86E2}" srcOrd="0" destOrd="0" presId="urn:microsoft.com/office/officeart/2005/8/layout/StepDownProcess"/>
    <dgm:cxn modelId="{EDEFDF16-231C-4801-8F7B-D638EA63DA44}" type="presParOf" srcId="{3A7FB8A1-8250-4394-82FF-733031BA29FB}" destId="{C5F6BF02-B1EF-4BD0-AC96-A7371A9D6449}" srcOrd="1" destOrd="0" presId="urn:microsoft.com/office/officeart/2005/8/layout/StepDownProcess"/>
    <dgm:cxn modelId="{A845C208-C72C-42D1-B024-3F9374C10750}" type="presParOf" srcId="{3A7FB8A1-8250-4394-82FF-733031BA29FB}" destId="{49764A26-39E4-4686-A695-9F4F4E5BA074}" srcOrd="2" destOrd="0" presId="urn:microsoft.com/office/officeart/2005/8/layout/StepDownProcess"/>
    <dgm:cxn modelId="{086E397E-99F8-4F76-9800-55ABC0449705}" type="presParOf" srcId="{52A9904C-EA55-4225-A5CD-280A99DBB558}" destId="{24630A13-16D7-4F9F-ABA5-E6737C43E274}" srcOrd="1" destOrd="0" presId="urn:microsoft.com/office/officeart/2005/8/layout/StepDownProcess"/>
    <dgm:cxn modelId="{0943F6D3-7846-456F-AF2F-94B636160D9C}" type="presParOf" srcId="{52A9904C-EA55-4225-A5CD-280A99DBB558}" destId="{D988EF52-D3D6-4ED1-BAD0-73519F276146}" srcOrd="2" destOrd="0" presId="urn:microsoft.com/office/officeart/2005/8/layout/StepDownProcess"/>
    <dgm:cxn modelId="{FD1F561A-0420-475D-A076-9AAC5F84E87D}" type="presParOf" srcId="{D988EF52-D3D6-4ED1-BAD0-73519F276146}" destId="{5DC946F6-A57E-44FE-BE55-828F0B28393E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A2017B7-C437-4467-9546-437B83813423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C0E6D4-E1BE-43BA-9E72-2C58569DA224}">
      <dgm:prSet phldrT="[Text]" custT="1"/>
      <dgm:spPr/>
      <dgm:t>
        <a:bodyPr/>
        <a:lstStyle/>
        <a:p>
          <a:r>
            <a:rPr lang="en-US" sz="1800" dirty="0"/>
            <a:t>Parent is interviewed</a:t>
          </a:r>
        </a:p>
      </dgm:t>
    </dgm:pt>
    <dgm:pt modelId="{CB854CAA-AC0A-41A3-8DDE-F0F5944D60AF}" type="parTrans" cxnId="{B1651562-1FC4-49C1-9E00-9A9EF81BA61D}">
      <dgm:prSet/>
      <dgm:spPr/>
      <dgm:t>
        <a:bodyPr/>
        <a:lstStyle/>
        <a:p>
          <a:endParaRPr lang="en-US"/>
        </a:p>
      </dgm:t>
    </dgm:pt>
    <dgm:pt modelId="{A4775600-1E48-44C6-9B61-033538C0F933}" type="sibTrans" cxnId="{B1651562-1FC4-49C1-9E00-9A9EF81BA61D}">
      <dgm:prSet/>
      <dgm:spPr/>
      <dgm:t>
        <a:bodyPr/>
        <a:lstStyle/>
        <a:p>
          <a:endParaRPr lang="en-US"/>
        </a:p>
      </dgm:t>
    </dgm:pt>
    <dgm:pt modelId="{9F45CCD4-FF38-44DD-84D8-ED9481CFE2FD}">
      <dgm:prSet phldrT="[Text]" custT="1"/>
      <dgm:spPr/>
      <dgm:t>
        <a:bodyPr/>
        <a:lstStyle/>
        <a:p>
          <a:r>
            <a:rPr lang="en-US" sz="1800" dirty="0"/>
            <a:t>“Experts” (child psychologists, social worker, court experts) are interviewed</a:t>
          </a:r>
        </a:p>
      </dgm:t>
    </dgm:pt>
    <dgm:pt modelId="{7AA88BC8-B5EA-4FD6-B3CE-911AEA9D2229}" type="parTrans" cxnId="{7AE09EF0-7667-4BA4-AC13-D1B40E7064A8}">
      <dgm:prSet/>
      <dgm:spPr/>
      <dgm:t>
        <a:bodyPr/>
        <a:lstStyle/>
        <a:p>
          <a:endParaRPr lang="en-US"/>
        </a:p>
      </dgm:t>
    </dgm:pt>
    <dgm:pt modelId="{F30C8286-57B7-4A33-BFEC-F03D52EE3179}" type="sibTrans" cxnId="{7AE09EF0-7667-4BA4-AC13-D1B40E7064A8}">
      <dgm:prSet/>
      <dgm:spPr/>
      <dgm:t>
        <a:bodyPr/>
        <a:lstStyle/>
        <a:p>
          <a:endParaRPr lang="en-US"/>
        </a:p>
      </dgm:t>
    </dgm:pt>
    <dgm:pt modelId="{6137C47D-D7F5-448E-9888-3D7C9340AC16}">
      <dgm:prSet phldrT="[Text]" custT="1"/>
      <dgm:spPr/>
      <dgm:t>
        <a:bodyPr/>
        <a:lstStyle/>
        <a:p>
          <a:r>
            <a:rPr lang="en-US" sz="1800" dirty="0"/>
            <a:t>BCRMTA interviewed </a:t>
          </a:r>
          <a:r>
            <a:rPr lang="en-US" sz="1800" i="1" dirty="0"/>
            <a:t>after</a:t>
          </a:r>
          <a:r>
            <a:rPr lang="en-US" sz="1800" i="0" dirty="0"/>
            <a:t> all kinds of misinformation is spread about the organization</a:t>
          </a:r>
          <a:endParaRPr lang="en-US" sz="1800" dirty="0"/>
        </a:p>
      </dgm:t>
    </dgm:pt>
    <dgm:pt modelId="{25FB4B59-1F01-4410-B7EB-745D2B5C7E43}" type="parTrans" cxnId="{FF5D2959-A58D-404B-8836-0B95A604F1A7}">
      <dgm:prSet/>
      <dgm:spPr/>
      <dgm:t>
        <a:bodyPr/>
        <a:lstStyle/>
        <a:p>
          <a:endParaRPr lang="en-US"/>
        </a:p>
      </dgm:t>
    </dgm:pt>
    <dgm:pt modelId="{7B524A44-16EA-4D2B-913C-806FE31DC742}" type="sibTrans" cxnId="{FF5D2959-A58D-404B-8836-0B95A604F1A7}">
      <dgm:prSet/>
      <dgm:spPr/>
      <dgm:t>
        <a:bodyPr/>
        <a:lstStyle/>
        <a:p>
          <a:endParaRPr lang="en-US"/>
        </a:p>
      </dgm:t>
    </dgm:pt>
    <dgm:pt modelId="{52A9904C-EA55-4225-A5CD-280A99DBB558}" type="pres">
      <dgm:prSet presAssocID="{6A2017B7-C437-4467-9546-437B83813423}" presName="rootnode" presStyleCnt="0">
        <dgm:presLayoutVars>
          <dgm:chMax/>
          <dgm:chPref/>
          <dgm:dir/>
          <dgm:animLvl val="lvl"/>
        </dgm:presLayoutVars>
      </dgm:prSet>
      <dgm:spPr/>
    </dgm:pt>
    <dgm:pt modelId="{3A7FB8A1-8250-4394-82FF-733031BA29FB}" type="pres">
      <dgm:prSet presAssocID="{1AC0E6D4-E1BE-43BA-9E72-2C58569DA224}" presName="composite" presStyleCnt="0"/>
      <dgm:spPr/>
    </dgm:pt>
    <dgm:pt modelId="{96AE46B9-E1BE-48C5-AE58-9C65B2EC86E2}" type="pres">
      <dgm:prSet presAssocID="{1AC0E6D4-E1BE-43BA-9E72-2C58569DA224}" presName="bentUpArrow1" presStyleLbl="alignImgPlace1" presStyleIdx="0" presStyleCnt="2" custScaleX="132625" custLinFactNeighborX="-34814"/>
      <dgm:spPr/>
    </dgm:pt>
    <dgm:pt modelId="{C5F6BF02-B1EF-4BD0-AC96-A7371A9D6449}" type="pres">
      <dgm:prSet presAssocID="{1AC0E6D4-E1BE-43BA-9E72-2C58569DA224}" presName="ParentText" presStyleLbl="node1" presStyleIdx="0" presStyleCnt="3" custScaleX="125633" custLinFactNeighborX="-17565">
        <dgm:presLayoutVars>
          <dgm:chMax val="1"/>
          <dgm:chPref val="1"/>
          <dgm:bulletEnabled val="1"/>
        </dgm:presLayoutVars>
      </dgm:prSet>
      <dgm:spPr/>
    </dgm:pt>
    <dgm:pt modelId="{49764A26-39E4-4686-A695-9F4F4E5BA074}" type="pres">
      <dgm:prSet presAssocID="{1AC0E6D4-E1BE-43BA-9E72-2C58569DA224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24630A13-16D7-4F9F-ABA5-E6737C43E274}" type="pres">
      <dgm:prSet presAssocID="{A4775600-1E48-44C6-9B61-033538C0F933}" presName="sibTrans" presStyleCnt="0"/>
      <dgm:spPr/>
    </dgm:pt>
    <dgm:pt modelId="{D988EF52-D3D6-4ED1-BAD0-73519F276146}" type="pres">
      <dgm:prSet presAssocID="{9F45CCD4-FF38-44DD-84D8-ED9481CFE2FD}" presName="composite" presStyleCnt="0"/>
      <dgm:spPr/>
    </dgm:pt>
    <dgm:pt modelId="{017370C5-4DE6-4070-94A1-02607BDB80F7}" type="pres">
      <dgm:prSet presAssocID="{9F45CCD4-FF38-44DD-84D8-ED9481CFE2FD}" presName="bentUpArrow1" presStyleLbl="alignImgPlace1" presStyleIdx="1" presStyleCnt="2" custScaleX="173420" custLinFactNeighborX="-46605" custLinFactNeighborY="2222"/>
      <dgm:spPr/>
    </dgm:pt>
    <dgm:pt modelId="{5DC946F6-A57E-44FE-BE55-828F0B28393E}" type="pres">
      <dgm:prSet presAssocID="{9F45CCD4-FF38-44DD-84D8-ED9481CFE2FD}" presName="ParentText" presStyleLbl="node1" presStyleIdx="1" presStyleCnt="3" custScaleX="217492">
        <dgm:presLayoutVars>
          <dgm:chMax val="1"/>
          <dgm:chPref val="1"/>
          <dgm:bulletEnabled val="1"/>
        </dgm:presLayoutVars>
      </dgm:prSet>
      <dgm:spPr/>
    </dgm:pt>
    <dgm:pt modelId="{67DBF0DC-519B-4632-B8DD-DBC84078D8F7}" type="pres">
      <dgm:prSet presAssocID="{9F45CCD4-FF38-44DD-84D8-ED9481CFE2FD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B25339C5-4F4E-4338-861D-1EFD5E7397BE}" type="pres">
      <dgm:prSet presAssocID="{F30C8286-57B7-4A33-BFEC-F03D52EE3179}" presName="sibTrans" presStyleCnt="0"/>
      <dgm:spPr/>
    </dgm:pt>
    <dgm:pt modelId="{2F6587A3-CF08-4F4E-B576-3B692C810ACC}" type="pres">
      <dgm:prSet presAssocID="{6137C47D-D7F5-448E-9888-3D7C9340AC16}" presName="composite" presStyleCnt="0"/>
      <dgm:spPr/>
    </dgm:pt>
    <dgm:pt modelId="{9D101E53-3A90-49D9-9BAF-AB4DB6D654E5}" type="pres">
      <dgm:prSet presAssocID="{6137C47D-D7F5-448E-9888-3D7C9340AC16}" presName="ParentText" presStyleLbl="node1" presStyleIdx="2" presStyleCnt="3" custScaleX="228104" custLinFactNeighborX="44877" custLinFactNeighborY="3175">
        <dgm:presLayoutVars>
          <dgm:chMax val="1"/>
          <dgm:chPref val="1"/>
          <dgm:bulletEnabled val="1"/>
        </dgm:presLayoutVars>
      </dgm:prSet>
      <dgm:spPr/>
    </dgm:pt>
  </dgm:ptLst>
  <dgm:cxnLst>
    <dgm:cxn modelId="{7224C922-8A4D-4525-A29D-D0C7497DEFD2}" type="presOf" srcId="{6A2017B7-C437-4467-9546-437B83813423}" destId="{52A9904C-EA55-4225-A5CD-280A99DBB558}" srcOrd="0" destOrd="0" presId="urn:microsoft.com/office/officeart/2005/8/layout/StepDownProcess"/>
    <dgm:cxn modelId="{B1651562-1FC4-49C1-9E00-9A9EF81BA61D}" srcId="{6A2017B7-C437-4467-9546-437B83813423}" destId="{1AC0E6D4-E1BE-43BA-9E72-2C58569DA224}" srcOrd="0" destOrd="0" parTransId="{CB854CAA-AC0A-41A3-8DDE-F0F5944D60AF}" sibTransId="{A4775600-1E48-44C6-9B61-033538C0F933}"/>
    <dgm:cxn modelId="{FA555471-5D01-424E-A9B3-D7436B1840BE}" type="presOf" srcId="{1AC0E6D4-E1BE-43BA-9E72-2C58569DA224}" destId="{C5F6BF02-B1EF-4BD0-AC96-A7371A9D6449}" srcOrd="0" destOrd="0" presId="urn:microsoft.com/office/officeart/2005/8/layout/StepDownProcess"/>
    <dgm:cxn modelId="{FF5D2959-A58D-404B-8836-0B95A604F1A7}" srcId="{6A2017B7-C437-4467-9546-437B83813423}" destId="{6137C47D-D7F5-448E-9888-3D7C9340AC16}" srcOrd="2" destOrd="0" parTransId="{25FB4B59-1F01-4410-B7EB-745D2B5C7E43}" sibTransId="{7B524A44-16EA-4D2B-913C-806FE31DC742}"/>
    <dgm:cxn modelId="{CB6499A6-2FA1-476B-BED6-072747187E9D}" type="presOf" srcId="{6137C47D-D7F5-448E-9888-3D7C9340AC16}" destId="{9D101E53-3A90-49D9-9BAF-AB4DB6D654E5}" srcOrd="0" destOrd="0" presId="urn:microsoft.com/office/officeart/2005/8/layout/StepDownProcess"/>
    <dgm:cxn modelId="{FBB1B4BA-E501-4718-942F-FCE61AC52C77}" type="presOf" srcId="{9F45CCD4-FF38-44DD-84D8-ED9481CFE2FD}" destId="{5DC946F6-A57E-44FE-BE55-828F0B28393E}" srcOrd="0" destOrd="0" presId="urn:microsoft.com/office/officeart/2005/8/layout/StepDownProcess"/>
    <dgm:cxn modelId="{7AE09EF0-7667-4BA4-AC13-D1B40E7064A8}" srcId="{6A2017B7-C437-4467-9546-437B83813423}" destId="{9F45CCD4-FF38-44DD-84D8-ED9481CFE2FD}" srcOrd="1" destOrd="0" parTransId="{7AA88BC8-B5EA-4FD6-B3CE-911AEA9D2229}" sibTransId="{F30C8286-57B7-4A33-BFEC-F03D52EE3179}"/>
    <dgm:cxn modelId="{B46112BD-3A0C-4F13-B370-A9FD45601517}" type="presParOf" srcId="{52A9904C-EA55-4225-A5CD-280A99DBB558}" destId="{3A7FB8A1-8250-4394-82FF-733031BA29FB}" srcOrd="0" destOrd="0" presId="urn:microsoft.com/office/officeart/2005/8/layout/StepDownProcess"/>
    <dgm:cxn modelId="{25546485-81F1-4DCF-8F30-FD3C5C9B2386}" type="presParOf" srcId="{3A7FB8A1-8250-4394-82FF-733031BA29FB}" destId="{96AE46B9-E1BE-48C5-AE58-9C65B2EC86E2}" srcOrd="0" destOrd="0" presId="urn:microsoft.com/office/officeart/2005/8/layout/StepDownProcess"/>
    <dgm:cxn modelId="{EDEFDF16-231C-4801-8F7B-D638EA63DA44}" type="presParOf" srcId="{3A7FB8A1-8250-4394-82FF-733031BA29FB}" destId="{C5F6BF02-B1EF-4BD0-AC96-A7371A9D6449}" srcOrd="1" destOrd="0" presId="urn:microsoft.com/office/officeart/2005/8/layout/StepDownProcess"/>
    <dgm:cxn modelId="{A845C208-C72C-42D1-B024-3F9374C10750}" type="presParOf" srcId="{3A7FB8A1-8250-4394-82FF-733031BA29FB}" destId="{49764A26-39E4-4686-A695-9F4F4E5BA074}" srcOrd="2" destOrd="0" presId="urn:microsoft.com/office/officeart/2005/8/layout/StepDownProcess"/>
    <dgm:cxn modelId="{086E397E-99F8-4F76-9800-55ABC0449705}" type="presParOf" srcId="{52A9904C-EA55-4225-A5CD-280A99DBB558}" destId="{24630A13-16D7-4F9F-ABA5-E6737C43E274}" srcOrd="1" destOrd="0" presId="urn:microsoft.com/office/officeart/2005/8/layout/StepDownProcess"/>
    <dgm:cxn modelId="{0943F6D3-7846-456F-AF2F-94B636160D9C}" type="presParOf" srcId="{52A9904C-EA55-4225-A5CD-280A99DBB558}" destId="{D988EF52-D3D6-4ED1-BAD0-73519F276146}" srcOrd="2" destOrd="0" presId="urn:microsoft.com/office/officeart/2005/8/layout/StepDownProcess"/>
    <dgm:cxn modelId="{D0714E3F-7D73-4093-BF1F-349A354DE1FA}" type="presParOf" srcId="{D988EF52-D3D6-4ED1-BAD0-73519F276146}" destId="{017370C5-4DE6-4070-94A1-02607BDB80F7}" srcOrd="0" destOrd="0" presId="urn:microsoft.com/office/officeart/2005/8/layout/StepDownProcess"/>
    <dgm:cxn modelId="{FD1F561A-0420-475D-A076-9AAC5F84E87D}" type="presParOf" srcId="{D988EF52-D3D6-4ED1-BAD0-73519F276146}" destId="{5DC946F6-A57E-44FE-BE55-828F0B28393E}" srcOrd="1" destOrd="0" presId="urn:microsoft.com/office/officeart/2005/8/layout/StepDownProcess"/>
    <dgm:cxn modelId="{8E25162F-4B17-4899-A175-87F9D24790B9}" type="presParOf" srcId="{D988EF52-D3D6-4ED1-BAD0-73519F276146}" destId="{67DBF0DC-519B-4632-B8DD-DBC84078D8F7}" srcOrd="2" destOrd="0" presId="urn:microsoft.com/office/officeart/2005/8/layout/StepDownProcess"/>
    <dgm:cxn modelId="{893515A4-7787-49BD-87BA-6CEBF0FF8AF5}" type="presParOf" srcId="{52A9904C-EA55-4225-A5CD-280A99DBB558}" destId="{B25339C5-4F4E-4338-861D-1EFD5E7397BE}" srcOrd="3" destOrd="0" presId="urn:microsoft.com/office/officeart/2005/8/layout/StepDownProcess"/>
    <dgm:cxn modelId="{55B4C1CA-A8C7-4C3D-948E-A0524EC11B90}" type="presParOf" srcId="{52A9904C-EA55-4225-A5CD-280A99DBB558}" destId="{2F6587A3-CF08-4F4E-B576-3B692C810ACC}" srcOrd="4" destOrd="0" presId="urn:microsoft.com/office/officeart/2005/8/layout/StepDownProcess"/>
    <dgm:cxn modelId="{BBC73885-4FFB-4BDE-90C5-CFACD4B51FE6}" type="presParOf" srcId="{2F6587A3-CF08-4F4E-B576-3B692C810ACC}" destId="{9D101E53-3A90-49D9-9BAF-AB4DB6D654E5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A2017B7-C437-4467-9546-437B83813423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45CCD4-FF38-44DD-84D8-ED9481CFE2FD}">
      <dgm:prSet phldrT="[Text]" custT="1"/>
      <dgm:spPr/>
      <dgm:t>
        <a:bodyPr/>
        <a:lstStyle/>
        <a:p>
          <a:r>
            <a:rPr lang="en-US" sz="1800" dirty="0"/>
            <a:t>We explain we are not a disciplinary board, but  an organization that grants accreditation and use of initials RMT based on submitted paperwork</a:t>
          </a:r>
        </a:p>
      </dgm:t>
    </dgm:pt>
    <dgm:pt modelId="{7AA88BC8-B5EA-4FD6-B3CE-911AEA9D2229}" type="parTrans" cxnId="{7AE09EF0-7667-4BA4-AC13-D1B40E7064A8}">
      <dgm:prSet/>
      <dgm:spPr/>
      <dgm:t>
        <a:bodyPr/>
        <a:lstStyle/>
        <a:p>
          <a:endParaRPr lang="en-US"/>
        </a:p>
      </dgm:t>
    </dgm:pt>
    <dgm:pt modelId="{F30C8286-57B7-4A33-BFEC-F03D52EE3179}" type="sibTrans" cxnId="{7AE09EF0-7667-4BA4-AC13-D1B40E7064A8}">
      <dgm:prSet/>
      <dgm:spPr/>
      <dgm:t>
        <a:bodyPr/>
        <a:lstStyle/>
        <a:p>
          <a:endParaRPr lang="en-US"/>
        </a:p>
      </dgm:t>
    </dgm:pt>
    <dgm:pt modelId="{52A9904C-EA55-4225-A5CD-280A99DBB558}" type="pres">
      <dgm:prSet presAssocID="{6A2017B7-C437-4467-9546-437B83813423}" presName="rootnode" presStyleCnt="0">
        <dgm:presLayoutVars>
          <dgm:chMax/>
          <dgm:chPref/>
          <dgm:dir/>
          <dgm:animLvl val="lvl"/>
        </dgm:presLayoutVars>
      </dgm:prSet>
      <dgm:spPr/>
    </dgm:pt>
    <dgm:pt modelId="{D988EF52-D3D6-4ED1-BAD0-73519F276146}" type="pres">
      <dgm:prSet presAssocID="{9F45CCD4-FF38-44DD-84D8-ED9481CFE2FD}" presName="composite" presStyleCnt="0"/>
      <dgm:spPr/>
    </dgm:pt>
    <dgm:pt modelId="{5DC946F6-A57E-44FE-BE55-828F0B28393E}" type="pres">
      <dgm:prSet presAssocID="{9F45CCD4-FF38-44DD-84D8-ED9481CFE2FD}" presName="ParentText" presStyleLbl="node1" presStyleIdx="0" presStyleCnt="1" custScaleX="365411" custLinFactNeighborX="52260" custLinFactNeighborY="27854">
        <dgm:presLayoutVars>
          <dgm:chMax val="1"/>
          <dgm:chPref val="1"/>
          <dgm:bulletEnabled val="1"/>
        </dgm:presLayoutVars>
      </dgm:prSet>
      <dgm:spPr/>
    </dgm:pt>
  </dgm:ptLst>
  <dgm:cxnLst>
    <dgm:cxn modelId="{7224C922-8A4D-4525-A29D-D0C7497DEFD2}" type="presOf" srcId="{6A2017B7-C437-4467-9546-437B83813423}" destId="{52A9904C-EA55-4225-A5CD-280A99DBB558}" srcOrd="0" destOrd="0" presId="urn:microsoft.com/office/officeart/2005/8/layout/StepDownProcess"/>
    <dgm:cxn modelId="{FBB1B4BA-E501-4718-942F-FCE61AC52C77}" type="presOf" srcId="{9F45CCD4-FF38-44DD-84D8-ED9481CFE2FD}" destId="{5DC946F6-A57E-44FE-BE55-828F0B28393E}" srcOrd="0" destOrd="0" presId="urn:microsoft.com/office/officeart/2005/8/layout/StepDownProcess"/>
    <dgm:cxn modelId="{7AE09EF0-7667-4BA4-AC13-D1B40E7064A8}" srcId="{6A2017B7-C437-4467-9546-437B83813423}" destId="{9F45CCD4-FF38-44DD-84D8-ED9481CFE2FD}" srcOrd="0" destOrd="0" parTransId="{7AA88BC8-B5EA-4FD6-B3CE-911AEA9D2229}" sibTransId="{F30C8286-57B7-4A33-BFEC-F03D52EE3179}"/>
    <dgm:cxn modelId="{0943F6D3-7846-456F-AF2F-94B636160D9C}" type="presParOf" srcId="{52A9904C-EA55-4225-A5CD-280A99DBB558}" destId="{D988EF52-D3D6-4ED1-BAD0-73519F276146}" srcOrd="0" destOrd="0" presId="urn:microsoft.com/office/officeart/2005/8/layout/StepDownProcess"/>
    <dgm:cxn modelId="{FD1F561A-0420-475D-A076-9AAC5F84E87D}" type="presParOf" srcId="{D988EF52-D3D6-4ED1-BAD0-73519F276146}" destId="{5DC946F6-A57E-44FE-BE55-828F0B28393E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A2017B7-C437-4467-9546-437B83813423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C0E6D4-E1BE-43BA-9E72-2C58569DA224}">
      <dgm:prSet phldrT="[Text]" custT="1"/>
      <dgm:spPr/>
      <dgm:t>
        <a:bodyPr/>
        <a:lstStyle/>
        <a:p>
          <a:r>
            <a:rPr lang="en-US" sz="1800" dirty="0"/>
            <a:t>Parent is interviewed</a:t>
          </a:r>
        </a:p>
      </dgm:t>
    </dgm:pt>
    <dgm:pt modelId="{CB854CAA-AC0A-41A3-8DDE-F0F5944D60AF}" type="parTrans" cxnId="{B1651562-1FC4-49C1-9E00-9A9EF81BA61D}">
      <dgm:prSet/>
      <dgm:spPr/>
      <dgm:t>
        <a:bodyPr/>
        <a:lstStyle/>
        <a:p>
          <a:endParaRPr lang="en-US"/>
        </a:p>
      </dgm:t>
    </dgm:pt>
    <dgm:pt modelId="{A4775600-1E48-44C6-9B61-033538C0F933}" type="sibTrans" cxnId="{B1651562-1FC4-49C1-9E00-9A9EF81BA61D}">
      <dgm:prSet/>
      <dgm:spPr/>
      <dgm:t>
        <a:bodyPr/>
        <a:lstStyle/>
        <a:p>
          <a:endParaRPr lang="en-US"/>
        </a:p>
      </dgm:t>
    </dgm:pt>
    <dgm:pt modelId="{9F45CCD4-FF38-44DD-84D8-ED9481CFE2FD}">
      <dgm:prSet phldrT="[Text]" custT="1"/>
      <dgm:spPr/>
      <dgm:t>
        <a:bodyPr/>
        <a:lstStyle/>
        <a:p>
          <a:r>
            <a:rPr lang="en-US" sz="1800" dirty="0"/>
            <a:t>“Experts” (child psychologists, social worker, court experts) are interviewed</a:t>
          </a:r>
        </a:p>
      </dgm:t>
    </dgm:pt>
    <dgm:pt modelId="{7AA88BC8-B5EA-4FD6-B3CE-911AEA9D2229}" type="parTrans" cxnId="{7AE09EF0-7667-4BA4-AC13-D1B40E7064A8}">
      <dgm:prSet/>
      <dgm:spPr/>
      <dgm:t>
        <a:bodyPr/>
        <a:lstStyle/>
        <a:p>
          <a:endParaRPr lang="en-US"/>
        </a:p>
      </dgm:t>
    </dgm:pt>
    <dgm:pt modelId="{F30C8286-57B7-4A33-BFEC-F03D52EE3179}" type="sibTrans" cxnId="{7AE09EF0-7667-4BA4-AC13-D1B40E7064A8}">
      <dgm:prSet/>
      <dgm:spPr/>
      <dgm:t>
        <a:bodyPr/>
        <a:lstStyle/>
        <a:p>
          <a:endParaRPr lang="en-US"/>
        </a:p>
      </dgm:t>
    </dgm:pt>
    <dgm:pt modelId="{6137C47D-D7F5-448E-9888-3D7C9340AC16}">
      <dgm:prSet phldrT="[Text]" custT="1"/>
      <dgm:spPr/>
      <dgm:t>
        <a:bodyPr/>
        <a:lstStyle/>
        <a:p>
          <a:r>
            <a:rPr lang="en-US" sz="1800" dirty="0"/>
            <a:t>BCRMTA interviewed </a:t>
          </a:r>
          <a:r>
            <a:rPr lang="en-US" sz="1800" i="1" dirty="0"/>
            <a:t>after</a:t>
          </a:r>
          <a:r>
            <a:rPr lang="en-US" sz="1800" i="0" dirty="0"/>
            <a:t> all kinds of misinformation is spread about the organization</a:t>
          </a:r>
          <a:endParaRPr lang="en-US" sz="1800" dirty="0"/>
        </a:p>
      </dgm:t>
    </dgm:pt>
    <dgm:pt modelId="{25FB4B59-1F01-4410-B7EB-745D2B5C7E43}" type="parTrans" cxnId="{FF5D2959-A58D-404B-8836-0B95A604F1A7}">
      <dgm:prSet/>
      <dgm:spPr/>
      <dgm:t>
        <a:bodyPr/>
        <a:lstStyle/>
        <a:p>
          <a:endParaRPr lang="en-US"/>
        </a:p>
      </dgm:t>
    </dgm:pt>
    <dgm:pt modelId="{7B524A44-16EA-4D2B-913C-806FE31DC742}" type="sibTrans" cxnId="{FF5D2959-A58D-404B-8836-0B95A604F1A7}">
      <dgm:prSet/>
      <dgm:spPr/>
      <dgm:t>
        <a:bodyPr/>
        <a:lstStyle/>
        <a:p>
          <a:endParaRPr lang="en-US"/>
        </a:p>
      </dgm:t>
    </dgm:pt>
    <dgm:pt modelId="{52A9904C-EA55-4225-A5CD-280A99DBB558}" type="pres">
      <dgm:prSet presAssocID="{6A2017B7-C437-4467-9546-437B83813423}" presName="rootnode" presStyleCnt="0">
        <dgm:presLayoutVars>
          <dgm:chMax/>
          <dgm:chPref/>
          <dgm:dir/>
          <dgm:animLvl val="lvl"/>
        </dgm:presLayoutVars>
      </dgm:prSet>
      <dgm:spPr/>
    </dgm:pt>
    <dgm:pt modelId="{3A7FB8A1-8250-4394-82FF-733031BA29FB}" type="pres">
      <dgm:prSet presAssocID="{1AC0E6D4-E1BE-43BA-9E72-2C58569DA224}" presName="composite" presStyleCnt="0"/>
      <dgm:spPr/>
    </dgm:pt>
    <dgm:pt modelId="{96AE46B9-E1BE-48C5-AE58-9C65B2EC86E2}" type="pres">
      <dgm:prSet presAssocID="{1AC0E6D4-E1BE-43BA-9E72-2C58569DA224}" presName="bentUpArrow1" presStyleLbl="alignImgPlace1" presStyleIdx="0" presStyleCnt="2" custScaleX="132625" custLinFactNeighborX="-34814"/>
      <dgm:spPr/>
    </dgm:pt>
    <dgm:pt modelId="{C5F6BF02-B1EF-4BD0-AC96-A7371A9D6449}" type="pres">
      <dgm:prSet presAssocID="{1AC0E6D4-E1BE-43BA-9E72-2C58569DA224}" presName="ParentText" presStyleLbl="node1" presStyleIdx="0" presStyleCnt="3" custScaleX="125633" custLinFactNeighborX="-17565">
        <dgm:presLayoutVars>
          <dgm:chMax val="1"/>
          <dgm:chPref val="1"/>
          <dgm:bulletEnabled val="1"/>
        </dgm:presLayoutVars>
      </dgm:prSet>
      <dgm:spPr/>
    </dgm:pt>
    <dgm:pt modelId="{49764A26-39E4-4686-A695-9F4F4E5BA074}" type="pres">
      <dgm:prSet presAssocID="{1AC0E6D4-E1BE-43BA-9E72-2C58569DA224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24630A13-16D7-4F9F-ABA5-E6737C43E274}" type="pres">
      <dgm:prSet presAssocID="{A4775600-1E48-44C6-9B61-033538C0F933}" presName="sibTrans" presStyleCnt="0"/>
      <dgm:spPr/>
    </dgm:pt>
    <dgm:pt modelId="{D988EF52-D3D6-4ED1-BAD0-73519F276146}" type="pres">
      <dgm:prSet presAssocID="{9F45CCD4-FF38-44DD-84D8-ED9481CFE2FD}" presName="composite" presStyleCnt="0"/>
      <dgm:spPr/>
    </dgm:pt>
    <dgm:pt modelId="{017370C5-4DE6-4070-94A1-02607BDB80F7}" type="pres">
      <dgm:prSet presAssocID="{9F45CCD4-FF38-44DD-84D8-ED9481CFE2FD}" presName="bentUpArrow1" presStyleLbl="alignImgPlace1" presStyleIdx="1" presStyleCnt="2" custScaleX="173420" custLinFactNeighborX="-46605" custLinFactNeighborY="2222"/>
      <dgm:spPr/>
    </dgm:pt>
    <dgm:pt modelId="{5DC946F6-A57E-44FE-BE55-828F0B28393E}" type="pres">
      <dgm:prSet presAssocID="{9F45CCD4-FF38-44DD-84D8-ED9481CFE2FD}" presName="ParentText" presStyleLbl="node1" presStyleIdx="1" presStyleCnt="3" custScaleX="217492">
        <dgm:presLayoutVars>
          <dgm:chMax val="1"/>
          <dgm:chPref val="1"/>
          <dgm:bulletEnabled val="1"/>
        </dgm:presLayoutVars>
      </dgm:prSet>
      <dgm:spPr/>
    </dgm:pt>
    <dgm:pt modelId="{67DBF0DC-519B-4632-B8DD-DBC84078D8F7}" type="pres">
      <dgm:prSet presAssocID="{9F45CCD4-FF38-44DD-84D8-ED9481CFE2FD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B25339C5-4F4E-4338-861D-1EFD5E7397BE}" type="pres">
      <dgm:prSet presAssocID="{F30C8286-57B7-4A33-BFEC-F03D52EE3179}" presName="sibTrans" presStyleCnt="0"/>
      <dgm:spPr/>
    </dgm:pt>
    <dgm:pt modelId="{2F6587A3-CF08-4F4E-B576-3B692C810ACC}" type="pres">
      <dgm:prSet presAssocID="{6137C47D-D7F5-448E-9888-3D7C9340AC16}" presName="composite" presStyleCnt="0"/>
      <dgm:spPr/>
    </dgm:pt>
    <dgm:pt modelId="{9D101E53-3A90-49D9-9BAF-AB4DB6D654E5}" type="pres">
      <dgm:prSet presAssocID="{6137C47D-D7F5-448E-9888-3D7C9340AC16}" presName="ParentText" presStyleLbl="node1" presStyleIdx="2" presStyleCnt="3" custScaleX="228104" custLinFactNeighborX="44877" custLinFactNeighborY="3175">
        <dgm:presLayoutVars>
          <dgm:chMax val="1"/>
          <dgm:chPref val="1"/>
          <dgm:bulletEnabled val="1"/>
        </dgm:presLayoutVars>
      </dgm:prSet>
      <dgm:spPr/>
    </dgm:pt>
  </dgm:ptLst>
  <dgm:cxnLst>
    <dgm:cxn modelId="{7224C922-8A4D-4525-A29D-D0C7497DEFD2}" type="presOf" srcId="{6A2017B7-C437-4467-9546-437B83813423}" destId="{52A9904C-EA55-4225-A5CD-280A99DBB558}" srcOrd="0" destOrd="0" presId="urn:microsoft.com/office/officeart/2005/8/layout/StepDownProcess"/>
    <dgm:cxn modelId="{B1651562-1FC4-49C1-9E00-9A9EF81BA61D}" srcId="{6A2017B7-C437-4467-9546-437B83813423}" destId="{1AC0E6D4-E1BE-43BA-9E72-2C58569DA224}" srcOrd="0" destOrd="0" parTransId="{CB854CAA-AC0A-41A3-8DDE-F0F5944D60AF}" sibTransId="{A4775600-1E48-44C6-9B61-033538C0F933}"/>
    <dgm:cxn modelId="{FA555471-5D01-424E-A9B3-D7436B1840BE}" type="presOf" srcId="{1AC0E6D4-E1BE-43BA-9E72-2C58569DA224}" destId="{C5F6BF02-B1EF-4BD0-AC96-A7371A9D6449}" srcOrd="0" destOrd="0" presId="urn:microsoft.com/office/officeart/2005/8/layout/StepDownProcess"/>
    <dgm:cxn modelId="{FF5D2959-A58D-404B-8836-0B95A604F1A7}" srcId="{6A2017B7-C437-4467-9546-437B83813423}" destId="{6137C47D-D7F5-448E-9888-3D7C9340AC16}" srcOrd="2" destOrd="0" parTransId="{25FB4B59-1F01-4410-B7EB-745D2B5C7E43}" sibTransId="{7B524A44-16EA-4D2B-913C-806FE31DC742}"/>
    <dgm:cxn modelId="{CB6499A6-2FA1-476B-BED6-072747187E9D}" type="presOf" srcId="{6137C47D-D7F5-448E-9888-3D7C9340AC16}" destId="{9D101E53-3A90-49D9-9BAF-AB4DB6D654E5}" srcOrd="0" destOrd="0" presId="urn:microsoft.com/office/officeart/2005/8/layout/StepDownProcess"/>
    <dgm:cxn modelId="{FBB1B4BA-E501-4718-942F-FCE61AC52C77}" type="presOf" srcId="{9F45CCD4-FF38-44DD-84D8-ED9481CFE2FD}" destId="{5DC946F6-A57E-44FE-BE55-828F0B28393E}" srcOrd="0" destOrd="0" presId="urn:microsoft.com/office/officeart/2005/8/layout/StepDownProcess"/>
    <dgm:cxn modelId="{7AE09EF0-7667-4BA4-AC13-D1B40E7064A8}" srcId="{6A2017B7-C437-4467-9546-437B83813423}" destId="{9F45CCD4-FF38-44DD-84D8-ED9481CFE2FD}" srcOrd="1" destOrd="0" parTransId="{7AA88BC8-B5EA-4FD6-B3CE-911AEA9D2229}" sibTransId="{F30C8286-57B7-4A33-BFEC-F03D52EE3179}"/>
    <dgm:cxn modelId="{B46112BD-3A0C-4F13-B370-A9FD45601517}" type="presParOf" srcId="{52A9904C-EA55-4225-A5CD-280A99DBB558}" destId="{3A7FB8A1-8250-4394-82FF-733031BA29FB}" srcOrd="0" destOrd="0" presId="urn:microsoft.com/office/officeart/2005/8/layout/StepDownProcess"/>
    <dgm:cxn modelId="{25546485-81F1-4DCF-8F30-FD3C5C9B2386}" type="presParOf" srcId="{3A7FB8A1-8250-4394-82FF-733031BA29FB}" destId="{96AE46B9-E1BE-48C5-AE58-9C65B2EC86E2}" srcOrd="0" destOrd="0" presId="urn:microsoft.com/office/officeart/2005/8/layout/StepDownProcess"/>
    <dgm:cxn modelId="{EDEFDF16-231C-4801-8F7B-D638EA63DA44}" type="presParOf" srcId="{3A7FB8A1-8250-4394-82FF-733031BA29FB}" destId="{C5F6BF02-B1EF-4BD0-AC96-A7371A9D6449}" srcOrd="1" destOrd="0" presId="urn:microsoft.com/office/officeart/2005/8/layout/StepDownProcess"/>
    <dgm:cxn modelId="{A845C208-C72C-42D1-B024-3F9374C10750}" type="presParOf" srcId="{3A7FB8A1-8250-4394-82FF-733031BA29FB}" destId="{49764A26-39E4-4686-A695-9F4F4E5BA074}" srcOrd="2" destOrd="0" presId="urn:microsoft.com/office/officeart/2005/8/layout/StepDownProcess"/>
    <dgm:cxn modelId="{086E397E-99F8-4F76-9800-55ABC0449705}" type="presParOf" srcId="{52A9904C-EA55-4225-A5CD-280A99DBB558}" destId="{24630A13-16D7-4F9F-ABA5-E6737C43E274}" srcOrd="1" destOrd="0" presId="urn:microsoft.com/office/officeart/2005/8/layout/StepDownProcess"/>
    <dgm:cxn modelId="{0943F6D3-7846-456F-AF2F-94B636160D9C}" type="presParOf" srcId="{52A9904C-EA55-4225-A5CD-280A99DBB558}" destId="{D988EF52-D3D6-4ED1-BAD0-73519F276146}" srcOrd="2" destOrd="0" presId="urn:microsoft.com/office/officeart/2005/8/layout/StepDownProcess"/>
    <dgm:cxn modelId="{D0714E3F-7D73-4093-BF1F-349A354DE1FA}" type="presParOf" srcId="{D988EF52-D3D6-4ED1-BAD0-73519F276146}" destId="{017370C5-4DE6-4070-94A1-02607BDB80F7}" srcOrd="0" destOrd="0" presId="urn:microsoft.com/office/officeart/2005/8/layout/StepDownProcess"/>
    <dgm:cxn modelId="{FD1F561A-0420-475D-A076-9AAC5F84E87D}" type="presParOf" srcId="{D988EF52-D3D6-4ED1-BAD0-73519F276146}" destId="{5DC946F6-A57E-44FE-BE55-828F0B28393E}" srcOrd="1" destOrd="0" presId="urn:microsoft.com/office/officeart/2005/8/layout/StepDownProcess"/>
    <dgm:cxn modelId="{8E25162F-4B17-4899-A175-87F9D24790B9}" type="presParOf" srcId="{D988EF52-D3D6-4ED1-BAD0-73519F276146}" destId="{67DBF0DC-519B-4632-B8DD-DBC84078D8F7}" srcOrd="2" destOrd="0" presId="urn:microsoft.com/office/officeart/2005/8/layout/StepDownProcess"/>
    <dgm:cxn modelId="{893515A4-7787-49BD-87BA-6CEBF0FF8AF5}" type="presParOf" srcId="{52A9904C-EA55-4225-A5CD-280A99DBB558}" destId="{B25339C5-4F4E-4338-861D-1EFD5E7397BE}" srcOrd="3" destOrd="0" presId="urn:microsoft.com/office/officeart/2005/8/layout/StepDownProcess"/>
    <dgm:cxn modelId="{55B4C1CA-A8C7-4C3D-948E-A0524EC11B90}" type="presParOf" srcId="{52A9904C-EA55-4225-A5CD-280A99DBB558}" destId="{2F6587A3-CF08-4F4E-B576-3B692C810ACC}" srcOrd="4" destOrd="0" presId="urn:microsoft.com/office/officeart/2005/8/layout/StepDownProcess"/>
    <dgm:cxn modelId="{BBC73885-4FFB-4BDE-90C5-CFACD4B51FE6}" type="presParOf" srcId="{2F6587A3-CF08-4F4E-B576-3B692C810ACC}" destId="{9D101E53-3A90-49D9-9BAF-AB4DB6D654E5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2017B7-C437-4467-9546-437B83813423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C0E6D4-E1BE-43BA-9E72-2C58569DA224}">
      <dgm:prSet phldrT="[Text]" custT="1"/>
      <dgm:spPr/>
      <dgm:t>
        <a:bodyPr/>
        <a:lstStyle/>
        <a:p>
          <a:r>
            <a:rPr lang="en-US" sz="1800" dirty="0"/>
            <a:t>Teacher is accused</a:t>
          </a:r>
        </a:p>
      </dgm:t>
    </dgm:pt>
    <dgm:pt modelId="{CB854CAA-AC0A-41A3-8DDE-F0F5944D60AF}" type="parTrans" cxnId="{B1651562-1FC4-49C1-9E00-9A9EF81BA61D}">
      <dgm:prSet/>
      <dgm:spPr/>
      <dgm:t>
        <a:bodyPr/>
        <a:lstStyle/>
        <a:p>
          <a:endParaRPr lang="en-US"/>
        </a:p>
      </dgm:t>
    </dgm:pt>
    <dgm:pt modelId="{A4775600-1E48-44C6-9B61-033538C0F933}" type="sibTrans" cxnId="{B1651562-1FC4-49C1-9E00-9A9EF81BA61D}">
      <dgm:prSet/>
      <dgm:spPr/>
      <dgm:t>
        <a:bodyPr/>
        <a:lstStyle/>
        <a:p>
          <a:endParaRPr lang="en-US"/>
        </a:p>
      </dgm:t>
    </dgm:pt>
    <dgm:pt modelId="{52A9904C-EA55-4225-A5CD-280A99DBB558}" type="pres">
      <dgm:prSet presAssocID="{6A2017B7-C437-4467-9546-437B83813423}" presName="rootnode" presStyleCnt="0">
        <dgm:presLayoutVars>
          <dgm:chMax/>
          <dgm:chPref/>
          <dgm:dir/>
          <dgm:animLvl val="lvl"/>
        </dgm:presLayoutVars>
      </dgm:prSet>
      <dgm:spPr/>
    </dgm:pt>
    <dgm:pt modelId="{3A7FB8A1-8250-4394-82FF-733031BA29FB}" type="pres">
      <dgm:prSet presAssocID="{1AC0E6D4-E1BE-43BA-9E72-2C58569DA224}" presName="composite" presStyleCnt="0"/>
      <dgm:spPr/>
    </dgm:pt>
    <dgm:pt modelId="{C5F6BF02-B1EF-4BD0-AC96-A7371A9D6449}" type="pres">
      <dgm:prSet presAssocID="{1AC0E6D4-E1BE-43BA-9E72-2C58569DA224}" presName="ParentText" presStyleLbl="node1" presStyleIdx="0" presStyleCnt="1">
        <dgm:presLayoutVars>
          <dgm:chMax val="1"/>
          <dgm:chPref val="1"/>
          <dgm:bulletEnabled val="1"/>
        </dgm:presLayoutVars>
      </dgm:prSet>
      <dgm:spPr/>
    </dgm:pt>
  </dgm:ptLst>
  <dgm:cxnLst>
    <dgm:cxn modelId="{7224C922-8A4D-4525-A29D-D0C7497DEFD2}" type="presOf" srcId="{6A2017B7-C437-4467-9546-437B83813423}" destId="{52A9904C-EA55-4225-A5CD-280A99DBB558}" srcOrd="0" destOrd="0" presId="urn:microsoft.com/office/officeart/2005/8/layout/StepDownProcess"/>
    <dgm:cxn modelId="{B1651562-1FC4-49C1-9E00-9A9EF81BA61D}" srcId="{6A2017B7-C437-4467-9546-437B83813423}" destId="{1AC0E6D4-E1BE-43BA-9E72-2C58569DA224}" srcOrd="0" destOrd="0" parTransId="{CB854CAA-AC0A-41A3-8DDE-F0F5944D60AF}" sibTransId="{A4775600-1E48-44C6-9B61-033538C0F933}"/>
    <dgm:cxn modelId="{FA555471-5D01-424E-A9B3-D7436B1840BE}" type="presOf" srcId="{1AC0E6D4-E1BE-43BA-9E72-2C58569DA224}" destId="{C5F6BF02-B1EF-4BD0-AC96-A7371A9D6449}" srcOrd="0" destOrd="0" presId="urn:microsoft.com/office/officeart/2005/8/layout/StepDownProcess"/>
    <dgm:cxn modelId="{B46112BD-3A0C-4F13-B370-A9FD45601517}" type="presParOf" srcId="{52A9904C-EA55-4225-A5CD-280A99DBB558}" destId="{3A7FB8A1-8250-4394-82FF-733031BA29FB}" srcOrd="0" destOrd="0" presId="urn:microsoft.com/office/officeart/2005/8/layout/StepDownProcess"/>
    <dgm:cxn modelId="{EDEFDF16-231C-4801-8F7B-D638EA63DA44}" type="presParOf" srcId="{3A7FB8A1-8250-4394-82FF-733031BA29FB}" destId="{C5F6BF02-B1EF-4BD0-AC96-A7371A9D6449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2017B7-C437-4467-9546-437B83813423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C0E6D4-E1BE-43BA-9E72-2C58569DA224}">
      <dgm:prSet phldrT="[Text]" custT="1"/>
      <dgm:spPr/>
      <dgm:t>
        <a:bodyPr/>
        <a:lstStyle/>
        <a:p>
          <a:r>
            <a:rPr lang="en-US" sz="1800" dirty="0"/>
            <a:t>Teacher is accused</a:t>
          </a:r>
        </a:p>
      </dgm:t>
    </dgm:pt>
    <dgm:pt modelId="{CB854CAA-AC0A-41A3-8DDE-F0F5944D60AF}" type="parTrans" cxnId="{B1651562-1FC4-49C1-9E00-9A9EF81BA61D}">
      <dgm:prSet/>
      <dgm:spPr/>
      <dgm:t>
        <a:bodyPr/>
        <a:lstStyle/>
        <a:p>
          <a:endParaRPr lang="en-US"/>
        </a:p>
      </dgm:t>
    </dgm:pt>
    <dgm:pt modelId="{A4775600-1E48-44C6-9B61-033538C0F933}" type="sibTrans" cxnId="{B1651562-1FC4-49C1-9E00-9A9EF81BA61D}">
      <dgm:prSet/>
      <dgm:spPr/>
      <dgm:t>
        <a:bodyPr/>
        <a:lstStyle/>
        <a:p>
          <a:endParaRPr lang="en-US"/>
        </a:p>
      </dgm:t>
    </dgm:pt>
    <dgm:pt modelId="{9F45CCD4-FF38-44DD-84D8-ED9481CFE2FD}">
      <dgm:prSet phldrT="[Text]" custT="1"/>
      <dgm:spPr/>
      <dgm:t>
        <a:bodyPr/>
        <a:lstStyle/>
        <a:p>
          <a:r>
            <a:rPr lang="en-US" sz="1800" dirty="0"/>
            <a:t>Teacher is identified as BCRMTA member</a:t>
          </a:r>
        </a:p>
      </dgm:t>
    </dgm:pt>
    <dgm:pt modelId="{7AA88BC8-B5EA-4FD6-B3CE-911AEA9D2229}" type="parTrans" cxnId="{7AE09EF0-7667-4BA4-AC13-D1B40E7064A8}">
      <dgm:prSet/>
      <dgm:spPr/>
      <dgm:t>
        <a:bodyPr/>
        <a:lstStyle/>
        <a:p>
          <a:endParaRPr lang="en-US"/>
        </a:p>
      </dgm:t>
    </dgm:pt>
    <dgm:pt modelId="{F30C8286-57B7-4A33-BFEC-F03D52EE3179}" type="sibTrans" cxnId="{7AE09EF0-7667-4BA4-AC13-D1B40E7064A8}">
      <dgm:prSet/>
      <dgm:spPr/>
      <dgm:t>
        <a:bodyPr/>
        <a:lstStyle/>
        <a:p>
          <a:endParaRPr lang="en-US"/>
        </a:p>
      </dgm:t>
    </dgm:pt>
    <dgm:pt modelId="{52A9904C-EA55-4225-A5CD-280A99DBB558}" type="pres">
      <dgm:prSet presAssocID="{6A2017B7-C437-4467-9546-437B83813423}" presName="rootnode" presStyleCnt="0">
        <dgm:presLayoutVars>
          <dgm:chMax/>
          <dgm:chPref/>
          <dgm:dir/>
          <dgm:animLvl val="lvl"/>
        </dgm:presLayoutVars>
      </dgm:prSet>
      <dgm:spPr/>
    </dgm:pt>
    <dgm:pt modelId="{3A7FB8A1-8250-4394-82FF-733031BA29FB}" type="pres">
      <dgm:prSet presAssocID="{1AC0E6D4-E1BE-43BA-9E72-2C58569DA224}" presName="composite" presStyleCnt="0"/>
      <dgm:spPr/>
    </dgm:pt>
    <dgm:pt modelId="{96AE46B9-E1BE-48C5-AE58-9C65B2EC86E2}" type="pres">
      <dgm:prSet presAssocID="{1AC0E6D4-E1BE-43BA-9E72-2C58569DA224}" presName="bentUpArrow1" presStyleLbl="alignImgPlace1" presStyleIdx="0" presStyleCnt="1"/>
      <dgm:spPr/>
    </dgm:pt>
    <dgm:pt modelId="{C5F6BF02-B1EF-4BD0-AC96-A7371A9D6449}" type="pres">
      <dgm:prSet presAssocID="{1AC0E6D4-E1BE-43BA-9E72-2C58569DA224}" presName="ParentText" presStyleLbl="node1" presStyleIdx="0" presStyleCnt="2">
        <dgm:presLayoutVars>
          <dgm:chMax val="1"/>
          <dgm:chPref val="1"/>
          <dgm:bulletEnabled val="1"/>
        </dgm:presLayoutVars>
      </dgm:prSet>
      <dgm:spPr/>
    </dgm:pt>
    <dgm:pt modelId="{49764A26-39E4-4686-A695-9F4F4E5BA074}" type="pres">
      <dgm:prSet presAssocID="{1AC0E6D4-E1BE-43BA-9E72-2C58569DA224}" presName="ChildText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24630A13-16D7-4F9F-ABA5-E6737C43E274}" type="pres">
      <dgm:prSet presAssocID="{A4775600-1E48-44C6-9B61-033538C0F933}" presName="sibTrans" presStyleCnt="0"/>
      <dgm:spPr/>
    </dgm:pt>
    <dgm:pt modelId="{D988EF52-D3D6-4ED1-BAD0-73519F276146}" type="pres">
      <dgm:prSet presAssocID="{9F45CCD4-FF38-44DD-84D8-ED9481CFE2FD}" presName="composite" presStyleCnt="0"/>
      <dgm:spPr/>
    </dgm:pt>
    <dgm:pt modelId="{5DC946F6-A57E-44FE-BE55-828F0B28393E}" type="pres">
      <dgm:prSet presAssocID="{9F45CCD4-FF38-44DD-84D8-ED9481CFE2FD}" presName="ParentText" presStyleLbl="node1" presStyleIdx="1" presStyleCnt="2">
        <dgm:presLayoutVars>
          <dgm:chMax val="1"/>
          <dgm:chPref val="1"/>
          <dgm:bulletEnabled val="1"/>
        </dgm:presLayoutVars>
      </dgm:prSet>
      <dgm:spPr/>
    </dgm:pt>
  </dgm:ptLst>
  <dgm:cxnLst>
    <dgm:cxn modelId="{7224C922-8A4D-4525-A29D-D0C7497DEFD2}" type="presOf" srcId="{6A2017B7-C437-4467-9546-437B83813423}" destId="{52A9904C-EA55-4225-A5CD-280A99DBB558}" srcOrd="0" destOrd="0" presId="urn:microsoft.com/office/officeart/2005/8/layout/StepDownProcess"/>
    <dgm:cxn modelId="{B1651562-1FC4-49C1-9E00-9A9EF81BA61D}" srcId="{6A2017B7-C437-4467-9546-437B83813423}" destId="{1AC0E6D4-E1BE-43BA-9E72-2C58569DA224}" srcOrd="0" destOrd="0" parTransId="{CB854CAA-AC0A-41A3-8DDE-F0F5944D60AF}" sibTransId="{A4775600-1E48-44C6-9B61-033538C0F933}"/>
    <dgm:cxn modelId="{FA555471-5D01-424E-A9B3-D7436B1840BE}" type="presOf" srcId="{1AC0E6D4-E1BE-43BA-9E72-2C58569DA224}" destId="{C5F6BF02-B1EF-4BD0-AC96-A7371A9D6449}" srcOrd="0" destOrd="0" presId="urn:microsoft.com/office/officeart/2005/8/layout/StepDownProcess"/>
    <dgm:cxn modelId="{FBB1B4BA-E501-4718-942F-FCE61AC52C77}" type="presOf" srcId="{9F45CCD4-FF38-44DD-84D8-ED9481CFE2FD}" destId="{5DC946F6-A57E-44FE-BE55-828F0B28393E}" srcOrd="0" destOrd="0" presId="urn:microsoft.com/office/officeart/2005/8/layout/StepDownProcess"/>
    <dgm:cxn modelId="{7AE09EF0-7667-4BA4-AC13-D1B40E7064A8}" srcId="{6A2017B7-C437-4467-9546-437B83813423}" destId="{9F45CCD4-FF38-44DD-84D8-ED9481CFE2FD}" srcOrd="1" destOrd="0" parTransId="{7AA88BC8-B5EA-4FD6-B3CE-911AEA9D2229}" sibTransId="{F30C8286-57B7-4A33-BFEC-F03D52EE3179}"/>
    <dgm:cxn modelId="{B46112BD-3A0C-4F13-B370-A9FD45601517}" type="presParOf" srcId="{52A9904C-EA55-4225-A5CD-280A99DBB558}" destId="{3A7FB8A1-8250-4394-82FF-733031BA29FB}" srcOrd="0" destOrd="0" presId="urn:microsoft.com/office/officeart/2005/8/layout/StepDownProcess"/>
    <dgm:cxn modelId="{25546485-81F1-4DCF-8F30-FD3C5C9B2386}" type="presParOf" srcId="{3A7FB8A1-8250-4394-82FF-733031BA29FB}" destId="{96AE46B9-E1BE-48C5-AE58-9C65B2EC86E2}" srcOrd="0" destOrd="0" presId="urn:microsoft.com/office/officeart/2005/8/layout/StepDownProcess"/>
    <dgm:cxn modelId="{EDEFDF16-231C-4801-8F7B-D638EA63DA44}" type="presParOf" srcId="{3A7FB8A1-8250-4394-82FF-733031BA29FB}" destId="{C5F6BF02-B1EF-4BD0-AC96-A7371A9D6449}" srcOrd="1" destOrd="0" presId="urn:microsoft.com/office/officeart/2005/8/layout/StepDownProcess"/>
    <dgm:cxn modelId="{A845C208-C72C-42D1-B024-3F9374C10750}" type="presParOf" srcId="{3A7FB8A1-8250-4394-82FF-733031BA29FB}" destId="{49764A26-39E4-4686-A695-9F4F4E5BA074}" srcOrd="2" destOrd="0" presId="urn:microsoft.com/office/officeart/2005/8/layout/StepDownProcess"/>
    <dgm:cxn modelId="{086E397E-99F8-4F76-9800-55ABC0449705}" type="presParOf" srcId="{52A9904C-EA55-4225-A5CD-280A99DBB558}" destId="{24630A13-16D7-4F9F-ABA5-E6737C43E274}" srcOrd="1" destOrd="0" presId="urn:microsoft.com/office/officeart/2005/8/layout/StepDownProcess"/>
    <dgm:cxn modelId="{0943F6D3-7846-456F-AF2F-94B636160D9C}" type="presParOf" srcId="{52A9904C-EA55-4225-A5CD-280A99DBB558}" destId="{D988EF52-D3D6-4ED1-BAD0-73519F276146}" srcOrd="2" destOrd="0" presId="urn:microsoft.com/office/officeart/2005/8/layout/StepDownProcess"/>
    <dgm:cxn modelId="{FD1F561A-0420-475D-A076-9AAC5F84E87D}" type="presParOf" srcId="{D988EF52-D3D6-4ED1-BAD0-73519F276146}" destId="{5DC946F6-A57E-44FE-BE55-828F0B28393E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2017B7-C437-4467-9546-437B83813423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A9904C-EA55-4225-A5CD-280A99DBB558}" type="pres">
      <dgm:prSet presAssocID="{6A2017B7-C437-4467-9546-437B83813423}" presName="rootnode" presStyleCnt="0">
        <dgm:presLayoutVars>
          <dgm:chMax/>
          <dgm:chPref/>
          <dgm:dir/>
          <dgm:animLvl val="lvl"/>
        </dgm:presLayoutVars>
      </dgm:prSet>
      <dgm:spPr/>
    </dgm:pt>
  </dgm:ptLst>
  <dgm:cxnLst>
    <dgm:cxn modelId="{7224C922-8A4D-4525-A29D-D0C7497DEFD2}" type="presOf" srcId="{6A2017B7-C437-4467-9546-437B83813423}" destId="{52A9904C-EA55-4225-A5CD-280A99DBB558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A2017B7-C437-4467-9546-437B83813423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C0E6D4-E1BE-43BA-9E72-2C58569DA224}">
      <dgm:prSet phldrT="[Text]" custT="1"/>
      <dgm:spPr/>
      <dgm:t>
        <a:bodyPr/>
        <a:lstStyle/>
        <a:p>
          <a:r>
            <a:rPr lang="en-US" sz="1800" dirty="0"/>
            <a:t>Teacher is accused</a:t>
          </a:r>
        </a:p>
      </dgm:t>
    </dgm:pt>
    <dgm:pt modelId="{CB854CAA-AC0A-41A3-8DDE-F0F5944D60AF}" type="parTrans" cxnId="{B1651562-1FC4-49C1-9E00-9A9EF81BA61D}">
      <dgm:prSet/>
      <dgm:spPr/>
      <dgm:t>
        <a:bodyPr/>
        <a:lstStyle/>
        <a:p>
          <a:endParaRPr lang="en-US"/>
        </a:p>
      </dgm:t>
    </dgm:pt>
    <dgm:pt modelId="{A4775600-1E48-44C6-9B61-033538C0F933}" type="sibTrans" cxnId="{B1651562-1FC4-49C1-9E00-9A9EF81BA61D}">
      <dgm:prSet/>
      <dgm:spPr/>
      <dgm:t>
        <a:bodyPr/>
        <a:lstStyle/>
        <a:p>
          <a:endParaRPr lang="en-US"/>
        </a:p>
      </dgm:t>
    </dgm:pt>
    <dgm:pt modelId="{9F45CCD4-FF38-44DD-84D8-ED9481CFE2FD}">
      <dgm:prSet phldrT="[Text]" custT="1"/>
      <dgm:spPr/>
      <dgm:t>
        <a:bodyPr/>
        <a:lstStyle/>
        <a:p>
          <a:r>
            <a:rPr lang="en-US" sz="1800" dirty="0"/>
            <a:t>Teacher is identified as BCRMTA member</a:t>
          </a:r>
        </a:p>
      </dgm:t>
    </dgm:pt>
    <dgm:pt modelId="{7AA88BC8-B5EA-4FD6-B3CE-911AEA9D2229}" type="parTrans" cxnId="{7AE09EF0-7667-4BA4-AC13-D1B40E7064A8}">
      <dgm:prSet/>
      <dgm:spPr/>
      <dgm:t>
        <a:bodyPr/>
        <a:lstStyle/>
        <a:p>
          <a:endParaRPr lang="en-US"/>
        </a:p>
      </dgm:t>
    </dgm:pt>
    <dgm:pt modelId="{F30C8286-57B7-4A33-BFEC-F03D52EE3179}" type="sibTrans" cxnId="{7AE09EF0-7667-4BA4-AC13-D1B40E7064A8}">
      <dgm:prSet/>
      <dgm:spPr/>
      <dgm:t>
        <a:bodyPr/>
        <a:lstStyle/>
        <a:p>
          <a:endParaRPr lang="en-US"/>
        </a:p>
      </dgm:t>
    </dgm:pt>
    <dgm:pt modelId="{6137C47D-D7F5-448E-9888-3D7C9340AC16}">
      <dgm:prSet phldrT="[Text]" custT="1"/>
      <dgm:spPr/>
      <dgm:t>
        <a:bodyPr/>
        <a:lstStyle/>
        <a:p>
          <a:r>
            <a:rPr lang="en-US" sz="1800" dirty="0"/>
            <a:t>Parents go to BCRMTA for discipline/redress</a:t>
          </a:r>
        </a:p>
      </dgm:t>
    </dgm:pt>
    <dgm:pt modelId="{25FB4B59-1F01-4410-B7EB-745D2B5C7E43}" type="parTrans" cxnId="{FF5D2959-A58D-404B-8836-0B95A604F1A7}">
      <dgm:prSet/>
      <dgm:spPr/>
      <dgm:t>
        <a:bodyPr/>
        <a:lstStyle/>
        <a:p>
          <a:endParaRPr lang="en-US"/>
        </a:p>
      </dgm:t>
    </dgm:pt>
    <dgm:pt modelId="{7B524A44-16EA-4D2B-913C-806FE31DC742}" type="sibTrans" cxnId="{FF5D2959-A58D-404B-8836-0B95A604F1A7}">
      <dgm:prSet/>
      <dgm:spPr/>
      <dgm:t>
        <a:bodyPr/>
        <a:lstStyle/>
        <a:p>
          <a:endParaRPr lang="en-US"/>
        </a:p>
      </dgm:t>
    </dgm:pt>
    <dgm:pt modelId="{52A9904C-EA55-4225-A5CD-280A99DBB558}" type="pres">
      <dgm:prSet presAssocID="{6A2017B7-C437-4467-9546-437B83813423}" presName="rootnode" presStyleCnt="0">
        <dgm:presLayoutVars>
          <dgm:chMax/>
          <dgm:chPref/>
          <dgm:dir/>
          <dgm:animLvl val="lvl"/>
        </dgm:presLayoutVars>
      </dgm:prSet>
      <dgm:spPr/>
    </dgm:pt>
    <dgm:pt modelId="{3A7FB8A1-8250-4394-82FF-733031BA29FB}" type="pres">
      <dgm:prSet presAssocID="{1AC0E6D4-E1BE-43BA-9E72-2C58569DA224}" presName="composite" presStyleCnt="0"/>
      <dgm:spPr/>
    </dgm:pt>
    <dgm:pt modelId="{96AE46B9-E1BE-48C5-AE58-9C65B2EC86E2}" type="pres">
      <dgm:prSet presAssocID="{1AC0E6D4-E1BE-43BA-9E72-2C58569DA224}" presName="bentUpArrow1" presStyleLbl="alignImgPlace1" presStyleIdx="0" presStyleCnt="2"/>
      <dgm:spPr/>
    </dgm:pt>
    <dgm:pt modelId="{C5F6BF02-B1EF-4BD0-AC96-A7371A9D6449}" type="pres">
      <dgm:prSet presAssocID="{1AC0E6D4-E1BE-43BA-9E72-2C58569DA224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49764A26-39E4-4686-A695-9F4F4E5BA074}" type="pres">
      <dgm:prSet presAssocID="{1AC0E6D4-E1BE-43BA-9E72-2C58569DA224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24630A13-16D7-4F9F-ABA5-E6737C43E274}" type="pres">
      <dgm:prSet presAssocID="{A4775600-1E48-44C6-9B61-033538C0F933}" presName="sibTrans" presStyleCnt="0"/>
      <dgm:spPr/>
    </dgm:pt>
    <dgm:pt modelId="{D988EF52-D3D6-4ED1-BAD0-73519F276146}" type="pres">
      <dgm:prSet presAssocID="{9F45CCD4-FF38-44DD-84D8-ED9481CFE2FD}" presName="composite" presStyleCnt="0"/>
      <dgm:spPr/>
    </dgm:pt>
    <dgm:pt modelId="{017370C5-4DE6-4070-94A1-02607BDB80F7}" type="pres">
      <dgm:prSet presAssocID="{9F45CCD4-FF38-44DD-84D8-ED9481CFE2FD}" presName="bentUpArrow1" presStyleLbl="alignImgPlace1" presStyleIdx="1" presStyleCnt="2"/>
      <dgm:spPr/>
    </dgm:pt>
    <dgm:pt modelId="{5DC946F6-A57E-44FE-BE55-828F0B28393E}" type="pres">
      <dgm:prSet presAssocID="{9F45CCD4-FF38-44DD-84D8-ED9481CFE2FD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67DBF0DC-519B-4632-B8DD-DBC84078D8F7}" type="pres">
      <dgm:prSet presAssocID="{9F45CCD4-FF38-44DD-84D8-ED9481CFE2FD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B25339C5-4F4E-4338-861D-1EFD5E7397BE}" type="pres">
      <dgm:prSet presAssocID="{F30C8286-57B7-4A33-BFEC-F03D52EE3179}" presName="sibTrans" presStyleCnt="0"/>
      <dgm:spPr/>
    </dgm:pt>
    <dgm:pt modelId="{2F6587A3-CF08-4F4E-B576-3B692C810ACC}" type="pres">
      <dgm:prSet presAssocID="{6137C47D-D7F5-448E-9888-3D7C9340AC16}" presName="composite" presStyleCnt="0"/>
      <dgm:spPr/>
    </dgm:pt>
    <dgm:pt modelId="{9D101E53-3A90-49D9-9BAF-AB4DB6D654E5}" type="pres">
      <dgm:prSet presAssocID="{6137C47D-D7F5-448E-9888-3D7C9340AC16}" presName="ParentText" presStyleLbl="node1" presStyleIdx="2" presStyleCnt="3" custScaleX="145527" custLinFactNeighborX="1166" custLinFactNeighborY="3490">
        <dgm:presLayoutVars>
          <dgm:chMax val="1"/>
          <dgm:chPref val="1"/>
          <dgm:bulletEnabled val="1"/>
        </dgm:presLayoutVars>
      </dgm:prSet>
      <dgm:spPr/>
    </dgm:pt>
  </dgm:ptLst>
  <dgm:cxnLst>
    <dgm:cxn modelId="{7224C922-8A4D-4525-A29D-D0C7497DEFD2}" type="presOf" srcId="{6A2017B7-C437-4467-9546-437B83813423}" destId="{52A9904C-EA55-4225-A5CD-280A99DBB558}" srcOrd="0" destOrd="0" presId="urn:microsoft.com/office/officeart/2005/8/layout/StepDownProcess"/>
    <dgm:cxn modelId="{B1651562-1FC4-49C1-9E00-9A9EF81BA61D}" srcId="{6A2017B7-C437-4467-9546-437B83813423}" destId="{1AC0E6D4-E1BE-43BA-9E72-2C58569DA224}" srcOrd="0" destOrd="0" parTransId="{CB854CAA-AC0A-41A3-8DDE-F0F5944D60AF}" sibTransId="{A4775600-1E48-44C6-9B61-033538C0F933}"/>
    <dgm:cxn modelId="{FA555471-5D01-424E-A9B3-D7436B1840BE}" type="presOf" srcId="{1AC0E6D4-E1BE-43BA-9E72-2C58569DA224}" destId="{C5F6BF02-B1EF-4BD0-AC96-A7371A9D6449}" srcOrd="0" destOrd="0" presId="urn:microsoft.com/office/officeart/2005/8/layout/StepDownProcess"/>
    <dgm:cxn modelId="{FF5D2959-A58D-404B-8836-0B95A604F1A7}" srcId="{6A2017B7-C437-4467-9546-437B83813423}" destId="{6137C47D-D7F5-448E-9888-3D7C9340AC16}" srcOrd="2" destOrd="0" parTransId="{25FB4B59-1F01-4410-B7EB-745D2B5C7E43}" sibTransId="{7B524A44-16EA-4D2B-913C-806FE31DC742}"/>
    <dgm:cxn modelId="{CB6499A6-2FA1-476B-BED6-072747187E9D}" type="presOf" srcId="{6137C47D-D7F5-448E-9888-3D7C9340AC16}" destId="{9D101E53-3A90-49D9-9BAF-AB4DB6D654E5}" srcOrd="0" destOrd="0" presId="urn:microsoft.com/office/officeart/2005/8/layout/StepDownProcess"/>
    <dgm:cxn modelId="{FBB1B4BA-E501-4718-942F-FCE61AC52C77}" type="presOf" srcId="{9F45CCD4-FF38-44DD-84D8-ED9481CFE2FD}" destId="{5DC946F6-A57E-44FE-BE55-828F0B28393E}" srcOrd="0" destOrd="0" presId="urn:microsoft.com/office/officeart/2005/8/layout/StepDownProcess"/>
    <dgm:cxn modelId="{7AE09EF0-7667-4BA4-AC13-D1B40E7064A8}" srcId="{6A2017B7-C437-4467-9546-437B83813423}" destId="{9F45CCD4-FF38-44DD-84D8-ED9481CFE2FD}" srcOrd="1" destOrd="0" parTransId="{7AA88BC8-B5EA-4FD6-B3CE-911AEA9D2229}" sibTransId="{F30C8286-57B7-4A33-BFEC-F03D52EE3179}"/>
    <dgm:cxn modelId="{B46112BD-3A0C-4F13-B370-A9FD45601517}" type="presParOf" srcId="{52A9904C-EA55-4225-A5CD-280A99DBB558}" destId="{3A7FB8A1-8250-4394-82FF-733031BA29FB}" srcOrd="0" destOrd="0" presId="urn:microsoft.com/office/officeart/2005/8/layout/StepDownProcess"/>
    <dgm:cxn modelId="{25546485-81F1-4DCF-8F30-FD3C5C9B2386}" type="presParOf" srcId="{3A7FB8A1-8250-4394-82FF-733031BA29FB}" destId="{96AE46B9-E1BE-48C5-AE58-9C65B2EC86E2}" srcOrd="0" destOrd="0" presId="urn:microsoft.com/office/officeart/2005/8/layout/StepDownProcess"/>
    <dgm:cxn modelId="{EDEFDF16-231C-4801-8F7B-D638EA63DA44}" type="presParOf" srcId="{3A7FB8A1-8250-4394-82FF-733031BA29FB}" destId="{C5F6BF02-B1EF-4BD0-AC96-A7371A9D6449}" srcOrd="1" destOrd="0" presId="urn:microsoft.com/office/officeart/2005/8/layout/StepDownProcess"/>
    <dgm:cxn modelId="{A845C208-C72C-42D1-B024-3F9374C10750}" type="presParOf" srcId="{3A7FB8A1-8250-4394-82FF-733031BA29FB}" destId="{49764A26-39E4-4686-A695-9F4F4E5BA074}" srcOrd="2" destOrd="0" presId="urn:microsoft.com/office/officeart/2005/8/layout/StepDownProcess"/>
    <dgm:cxn modelId="{086E397E-99F8-4F76-9800-55ABC0449705}" type="presParOf" srcId="{52A9904C-EA55-4225-A5CD-280A99DBB558}" destId="{24630A13-16D7-4F9F-ABA5-E6737C43E274}" srcOrd="1" destOrd="0" presId="urn:microsoft.com/office/officeart/2005/8/layout/StepDownProcess"/>
    <dgm:cxn modelId="{0943F6D3-7846-456F-AF2F-94B636160D9C}" type="presParOf" srcId="{52A9904C-EA55-4225-A5CD-280A99DBB558}" destId="{D988EF52-D3D6-4ED1-BAD0-73519F276146}" srcOrd="2" destOrd="0" presId="urn:microsoft.com/office/officeart/2005/8/layout/StepDownProcess"/>
    <dgm:cxn modelId="{D0714E3F-7D73-4093-BF1F-349A354DE1FA}" type="presParOf" srcId="{D988EF52-D3D6-4ED1-BAD0-73519F276146}" destId="{017370C5-4DE6-4070-94A1-02607BDB80F7}" srcOrd="0" destOrd="0" presId="urn:microsoft.com/office/officeart/2005/8/layout/StepDownProcess"/>
    <dgm:cxn modelId="{FD1F561A-0420-475D-A076-9AAC5F84E87D}" type="presParOf" srcId="{D988EF52-D3D6-4ED1-BAD0-73519F276146}" destId="{5DC946F6-A57E-44FE-BE55-828F0B28393E}" srcOrd="1" destOrd="0" presId="urn:microsoft.com/office/officeart/2005/8/layout/StepDownProcess"/>
    <dgm:cxn modelId="{8E25162F-4B17-4899-A175-87F9D24790B9}" type="presParOf" srcId="{D988EF52-D3D6-4ED1-BAD0-73519F276146}" destId="{67DBF0DC-519B-4632-B8DD-DBC84078D8F7}" srcOrd="2" destOrd="0" presId="urn:microsoft.com/office/officeart/2005/8/layout/StepDownProcess"/>
    <dgm:cxn modelId="{893515A4-7787-49BD-87BA-6CEBF0FF8AF5}" type="presParOf" srcId="{52A9904C-EA55-4225-A5CD-280A99DBB558}" destId="{B25339C5-4F4E-4338-861D-1EFD5E7397BE}" srcOrd="3" destOrd="0" presId="urn:microsoft.com/office/officeart/2005/8/layout/StepDownProcess"/>
    <dgm:cxn modelId="{55B4C1CA-A8C7-4C3D-948E-A0524EC11B90}" type="presParOf" srcId="{52A9904C-EA55-4225-A5CD-280A99DBB558}" destId="{2F6587A3-CF08-4F4E-B576-3B692C810ACC}" srcOrd="4" destOrd="0" presId="urn:microsoft.com/office/officeart/2005/8/layout/StepDownProcess"/>
    <dgm:cxn modelId="{BBC73885-4FFB-4BDE-90C5-CFACD4B51FE6}" type="presParOf" srcId="{2F6587A3-CF08-4F4E-B576-3B692C810ACC}" destId="{9D101E53-3A90-49D9-9BAF-AB4DB6D654E5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A2017B7-C437-4467-9546-437B83813423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45CCD4-FF38-44DD-84D8-ED9481CFE2FD}">
      <dgm:prSet phldrT="[Text]" custT="1"/>
      <dgm:spPr/>
      <dgm:t>
        <a:bodyPr/>
        <a:lstStyle/>
        <a:p>
          <a:r>
            <a:rPr lang="en-US" sz="1800" dirty="0"/>
            <a:t>We explain we are an organization that grants accreditation and use of initials RMT based on submitted paperwork</a:t>
          </a:r>
        </a:p>
      </dgm:t>
    </dgm:pt>
    <dgm:pt modelId="{7AA88BC8-B5EA-4FD6-B3CE-911AEA9D2229}" type="parTrans" cxnId="{7AE09EF0-7667-4BA4-AC13-D1B40E7064A8}">
      <dgm:prSet/>
      <dgm:spPr/>
      <dgm:t>
        <a:bodyPr/>
        <a:lstStyle/>
        <a:p>
          <a:endParaRPr lang="en-US"/>
        </a:p>
      </dgm:t>
    </dgm:pt>
    <dgm:pt modelId="{F30C8286-57B7-4A33-BFEC-F03D52EE3179}" type="sibTrans" cxnId="{7AE09EF0-7667-4BA4-AC13-D1B40E7064A8}">
      <dgm:prSet/>
      <dgm:spPr/>
      <dgm:t>
        <a:bodyPr/>
        <a:lstStyle/>
        <a:p>
          <a:endParaRPr lang="en-US"/>
        </a:p>
      </dgm:t>
    </dgm:pt>
    <dgm:pt modelId="{1AC0E6D4-E1BE-43BA-9E72-2C58569DA224}">
      <dgm:prSet phldrT="[Text]" custT="1"/>
      <dgm:spPr/>
      <dgm:t>
        <a:bodyPr/>
        <a:lstStyle/>
        <a:p>
          <a:r>
            <a:rPr lang="en-US" sz="1800" dirty="0"/>
            <a:t>Teacher is accused</a:t>
          </a:r>
        </a:p>
      </dgm:t>
    </dgm:pt>
    <dgm:pt modelId="{A4775600-1E48-44C6-9B61-033538C0F933}" type="sibTrans" cxnId="{B1651562-1FC4-49C1-9E00-9A9EF81BA61D}">
      <dgm:prSet/>
      <dgm:spPr/>
      <dgm:t>
        <a:bodyPr/>
        <a:lstStyle/>
        <a:p>
          <a:endParaRPr lang="en-US"/>
        </a:p>
      </dgm:t>
    </dgm:pt>
    <dgm:pt modelId="{CB854CAA-AC0A-41A3-8DDE-F0F5944D60AF}" type="parTrans" cxnId="{B1651562-1FC4-49C1-9E00-9A9EF81BA61D}">
      <dgm:prSet/>
      <dgm:spPr/>
      <dgm:t>
        <a:bodyPr/>
        <a:lstStyle/>
        <a:p>
          <a:endParaRPr lang="en-US"/>
        </a:p>
      </dgm:t>
    </dgm:pt>
    <dgm:pt modelId="{52A9904C-EA55-4225-A5CD-280A99DBB558}" type="pres">
      <dgm:prSet presAssocID="{6A2017B7-C437-4467-9546-437B83813423}" presName="rootnode" presStyleCnt="0">
        <dgm:presLayoutVars>
          <dgm:chMax/>
          <dgm:chPref/>
          <dgm:dir/>
          <dgm:animLvl val="lvl"/>
        </dgm:presLayoutVars>
      </dgm:prSet>
      <dgm:spPr/>
    </dgm:pt>
    <dgm:pt modelId="{3A7FB8A1-8250-4394-82FF-733031BA29FB}" type="pres">
      <dgm:prSet presAssocID="{1AC0E6D4-E1BE-43BA-9E72-2C58569DA224}" presName="composite" presStyleCnt="0"/>
      <dgm:spPr/>
    </dgm:pt>
    <dgm:pt modelId="{96AE46B9-E1BE-48C5-AE58-9C65B2EC86E2}" type="pres">
      <dgm:prSet presAssocID="{1AC0E6D4-E1BE-43BA-9E72-2C58569DA224}" presName="bentUpArrow1" presStyleLbl="alignImgPlace1" presStyleIdx="0" presStyleCnt="1" custLinFactNeighborX="31006" custLinFactNeighborY="-6104"/>
      <dgm:spPr/>
    </dgm:pt>
    <dgm:pt modelId="{C5F6BF02-B1EF-4BD0-AC96-A7371A9D6449}" type="pres">
      <dgm:prSet presAssocID="{1AC0E6D4-E1BE-43BA-9E72-2C58569DA224}" presName="ParentText" presStyleLbl="node1" presStyleIdx="0" presStyleCnt="2" custLinFactNeighborY="-2092">
        <dgm:presLayoutVars>
          <dgm:chMax val="1"/>
          <dgm:chPref val="1"/>
          <dgm:bulletEnabled val="1"/>
        </dgm:presLayoutVars>
      </dgm:prSet>
      <dgm:spPr/>
    </dgm:pt>
    <dgm:pt modelId="{49764A26-39E4-4686-A695-9F4F4E5BA074}" type="pres">
      <dgm:prSet presAssocID="{1AC0E6D4-E1BE-43BA-9E72-2C58569DA224}" presName="ChildText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24630A13-16D7-4F9F-ABA5-E6737C43E274}" type="pres">
      <dgm:prSet presAssocID="{A4775600-1E48-44C6-9B61-033538C0F933}" presName="sibTrans" presStyleCnt="0"/>
      <dgm:spPr/>
    </dgm:pt>
    <dgm:pt modelId="{D988EF52-D3D6-4ED1-BAD0-73519F276146}" type="pres">
      <dgm:prSet presAssocID="{9F45CCD4-FF38-44DD-84D8-ED9481CFE2FD}" presName="composite" presStyleCnt="0"/>
      <dgm:spPr/>
    </dgm:pt>
    <dgm:pt modelId="{5DC946F6-A57E-44FE-BE55-828F0B28393E}" type="pres">
      <dgm:prSet presAssocID="{9F45CCD4-FF38-44DD-84D8-ED9481CFE2FD}" presName="ParentText" presStyleLbl="node1" presStyleIdx="1" presStyleCnt="2" custScaleX="365411" custLinFactNeighborX="46917" custLinFactNeighborY="37381">
        <dgm:presLayoutVars>
          <dgm:chMax val="1"/>
          <dgm:chPref val="1"/>
          <dgm:bulletEnabled val="1"/>
        </dgm:presLayoutVars>
      </dgm:prSet>
      <dgm:spPr/>
    </dgm:pt>
  </dgm:ptLst>
  <dgm:cxnLst>
    <dgm:cxn modelId="{7224C922-8A4D-4525-A29D-D0C7497DEFD2}" type="presOf" srcId="{6A2017B7-C437-4467-9546-437B83813423}" destId="{52A9904C-EA55-4225-A5CD-280A99DBB558}" srcOrd="0" destOrd="0" presId="urn:microsoft.com/office/officeart/2005/8/layout/StepDownProcess"/>
    <dgm:cxn modelId="{B1651562-1FC4-49C1-9E00-9A9EF81BA61D}" srcId="{6A2017B7-C437-4467-9546-437B83813423}" destId="{1AC0E6D4-E1BE-43BA-9E72-2C58569DA224}" srcOrd="0" destOrd="0" parTransId="{CB854CAA-AC0A-41A3-8DDE-F0F5944D60AF}" sibTransId="{A4775600-1E48-44C6-9B61-033538C0F933}"/>
    <dgm:cxn modelId="{FA555471-5D01-424E-A9B3-D7436B1840BE}" type="presOf" srcId="{1AC0E6D4-E1BE-43BA-9E72-2C58569DA224}" destId="{C5F6BF02-B1EF-4BD0-AC96-A7371A9D6449}" srcOrd="0" destOrd="0" presId="urn:microsoft.com/office/officeart/2005/8/layout/StepDownProcess"/>
    <dgm:cxn modelId="{FBB1B4BA-E501-4718-942F-FCE61AC52C77}" type="presOf" srcId="{9F45CCD4-FF38-44DD-84D8-ED9481CFE2FD}" destId="{5DC946F6-A57E-44FE-BE55-828F0B28393E}" srcOrd="0" destOrd="0" presId="urn:microsoft.com/office/officeart/2005/8/layout/StepDownProcess"/>
    <dgm:cxn modelId="{7AE09EF0-7667-4BA4-AC13-D1B40E7064A8}" srcId="{6A2017B7-C437-4467-9546-437B83813423}" destId="{9F45CCD4-FF38-44DD-84D8-ED9481CFE2FD}" srcOrd="1" destOrd="0" parTransId="{7AA88BC8-B5EA-4FD6-B3CE-911AEA9D2229}" sibTransId="{F30C8286-57B7-4A33-BFEC-F03D52EE3179}"/>
    <dgm:cxn modelId="{B46112BD-3A0C-4F13-B370-A9FD45601517}" type="presParOf" srcId="{52A9904C-EA55-4225-A5CD-280A99DBB558}" destId="{3A7FB8A1-8250-4394-82FF-733031BA29FB}" srcOrd="0" destOrd="0" presId="urn:microsoft.com/office/officeart/2005/8/layout/StepDownProcess"/>
    <dgm:cxn modelId="{25546485-81F1-4DCF-8F30-FD3C5C9B2386}" type="presParOf" srcId="{3A7FB8A1-8250-4394-82FF-733031BA29FB}" destId="{96AE46B9-E1BE-48C5-AE58-9C65B2EC86E2}" srcOrd="0" destOrd="0" presId="urn:microsoft.com/office/officeart/2005/8/layout/StepDownProcess"/>
    <dgm:cxn modelId="{EDEFDF16-231C-4801-8F7B-D638EA63DA44}" type="presParOf" srcId="{3A7FB8A1-8250-4394-82FF-733031BA29FB}" destId="{C5F6BF02-B1EF-4BD0-AC96-A7371A9D6449}" srcOrd="1" destOrd="0" presId="urn:microsoft.com/office/officeart/2005/8/layout/StepDownProcess"/>
    <dgm:cxn modelId="{A845C208-C72C-42D1-B024-3F9374C10750}" type="presParOf" srcId="{3A7FB8A1-8250-4394-82FF-733031BA29FB}" destId="{49764A26-39E4-4686-A695-9F4F4E5BA074}" srcOrd="2" destOrd="0" presId="urn:microsoft.com/office/officeart/2005/8/layout/StepDownProcess"/>
    <dgm:cxn modelId="{086E397E-99F8-4F76-9800-55ABC0449705}" type="presParOf" srcId="{52A9904C-EA55-4225-A5CD-280A99DBB558}" destId="{24630A13-16D7-4F9F-ABA5-E6737C43E274}" srcOrd="1" destOrd="0" presId="urn:microsoft.com/office/officeart/2005/8/layout/StepDownProcess"/>
    <dgm:cxn modelId="{0943F6D3-7846-456F-AF2F-94B636160D9C}" type="presParOf" srcId="{52A9904C-EA55-4225-A5CD-280A99DBB558}" destId="{D988EF52-D3D6-4ED1-BAD0-73519F276146}" srcOrd="2" destOrd="0" presId="urn:microsoft.com/office/officeart/2005/8/layout/StepDownProcess"/>
    <dgm:cxn modelId="{FD1F561A-0420-475D-A076-9AAC5F84E87D}" type="presParOf" srcId="{D988EF52-D3D6-4ED1-BAD0-73519F276146}" destId="{5DC946F6-A57E-44FE-BE55-828F0B28393E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A2017B7-C437-4467-9546-437B83813423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C0E6D4-E1BE-43BA-9E72-2C58569DA224}">
      <dgm:prSet phldrT="[Text]" custT="1"/>
      <dgm:spPr/>
      <dgm:t>
        <a:bodyPr/>
        <a:lstStyle/>
        <a:p>
          <a:r>
            <a:rPr lang="en-US" sz="1800" dirty="0"/>
            <a:t>Teacher is accused</a:t>
          </a:r>
        </a:p>
      </dgm:t>
    </dgm:pt>
    <dgm:pt modelId="{CB854CAA-AC0A-41A3-8DDE-F0F5944D60AF}" type="parTrans" cxnId="{B1651562-1FC4-49C1-9E00-9A9EF81BA61D}">
      <dgm:prSet/>
      <dgm:spPr/>
      <dgm:t>
        <a:bodyPr/>
        <a:lstStyle/>
        <a:p>
          <a:endParaRPr lang="en-US"/>
        </a:p>
      </dgm:t>
    </dgm:pt>
    <dgm:pt modelId="{A4775600-1E48-44C6-9B61-033538C0F933}" type="sibTrans" cxnId="{B1651562-1FC4-49C1-9E00-9A9EF81BA61D}">
      <dgm:prSet/>
      <dgm:spPr/>
      <dgm:t>
        <a:bodyPr/>
        <a:lstStyle/>
        <a:p>
          <a:endParaRPr lang="en-US"/>
        </a:p>
      </dgm:t>
    </dgm:pt>
    <dgm:pt modelId="{9F45CCD4-FF38-44DD-84D8-ED9481CFE2FD}">
      <dgm:prSet phldrT="[Text]" custT="1"/>
      <dgm:spPr/>
      <dgm:t>
        <a:bodyPr/>
        <a:lstStyle/>
        <a:p>
          <a:r>
            <a:rPr lang="en-US" sz="1800" dirty="0"/>
            <a:t>Teacher is identified as BCRMTA member</a:t>
          </a:r>
        </a:p>
      </dgm:t>
    </dgm:pt>
    <dgm:pt modelId="{7AA88BC8-B5EA-4FD6-B3CE-911AEA9D2229}" type="parTrans" cxnId="{7AE09EF0-7667-4BA4-AC13-D1B40E7064A8}">
      <dgm:prSet/>
      <dgm:spPr/>
      <dgm:t>
        <a:bodyPr/>
        <a:lstStyle/>
        <a:p>
          <a:endParaRPr lang="en-US"/>
        </a:p>
      </dgm:t>
    </dgm:pt>
    <dgm:pt modelId="{F30C8286-57B7-4A33-BFEC-F03D52EE3179}" type="sibTrans" cxnId="{7AE09EF0-7667-4BA4-AC13-D1B40E7064A8}">
      <dgm:prSet/>
      <dgm:spPr/>
      <dgm:t>
        <a:bodyPr/>
        <a:lstStyle/>
        <a:p>
          <a:endParaRPr lang="en-US"/>
        </a:p>
      </dgm:t>
    </dgm:pt>
    <dgm:pt modelId="{6137C47D-D7F5-448E-9888-3D7C9340AC16}">
      <dgm:prSet phldrT="[Text]" custT="1"/>
      <dgm:spPr/>
      <dgm:t>
        <a:bodyPr/>
        <a:lstStyle/>
        <a:p>
          <a:r>
            <a:rPr lang="en-US" sz="1800" dirty="0"/>
            <a:t>Parents go to BCRMTA for discipline/redress</a:t>
          </a:r>
        </a:p>
      </dgm:t>
    </dgm:pt>
    <dgm:pt modelId="{25FB4B59-1F01-4410-B7EB-745D2B5C7E43}" type="parTrans" cxnId="{FF5D2959-A58D-404B-8836-0B95A604F1A7}">
      <dgm:prSet/>
      <dgm:spPr/>
      <dgm:t>
        <a:bodyPr/>
        <a:lstStyle/>
        <a:p>
          <a:endParaRPr lang="en-US"/>
        </a:p>
      </dgm:t>
    </dgm:pt>
    <dgm:pt modelId="{7B524A44-16EA-4D2B-913C-806FE31DC742}" type="sibTrans" cxnId="{FF5D2959-A58D-404B-8836-0B95A604F1A7}">
      <dgm:prSet/>
      <dgm:spPr/>
      <dgm:t>
        <a:bodyPr/>
        <a:lstStyle/>
        <a:p>
          <a:endParaRPr lang="en-US"/>
        </a:p>
      </dgm:t>
    </dgm:pt>
    <dgm:pt modelId="{52A9904C-EA55-4225-A5CD-280A99DBB558}" type="pres">
      <dgm:prSet presAssocID="{6A2017B7-C437-4467-9546-437B83813423}" presName="rootnode" presStyleCnt="0">
        <dgm:presLayoutVars>
          <dgm:chMax/>
          <dgm:chPref/>
          <dgm:dir/>
          <dgm:animLvl val="lvl"/>
        </dgm:presLayoutVars>
      </dgm:prSet>
      <dgm:spPr/>
    </dgm:pt>
    <dgm:pt modelId="{3A7FB8A1-8250-4394-82FF-733031BA29FB}" type="pres">
      <dgm:prSet presAssocID="{1AC0E6D4-E1BE-43BA-9E72-2C58569DA224}" presName="composite" presStyleCnt="0"/>
      <dgm:spPr/>
    </dgm:pt>
    <dgm:pt modelId="{96AE46B9-E1BE-48C5-AE58-9C65B2EC86E2}" type="pres">
      <dgm:prSet presAssocID="{1AC0E6D4-E1BE-43BA-9E72-2C58569DA224}" presName="bentUpArrow1" presStyleLbl="alignImgPlace1" presStyleIdx="0" presStyleCnt="2"/>
      <dgm:spPr/>
    </dgm:pt>
    <dgm:pt modelId="{C5F6BF02-B1EF-4BD0-AC96-A7371A9D6449}" type="pres">
      <dgm:prSet presAssocID="{1AC0E6D4-E1BE-43BA-9E72-2C58569DA224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49764A26-39E4-4686-A695-9F4F4E5BA074}" type="pres">
      <dgm:prSet presAssocID="{1AC0E6D4-E1BE-43BA-9E72-2C58569DA224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24630A13-16D7-4F9F-ABA5-E6737C43E274}" type="pres">
      <dgm:prSet presAssocID="{A4775600-1E48-44C6-9B61-033538C0F933}" presName="sibTrans" presStyleCnt="0"/>
      <dgm:spPr/>
    </dgm:pt>
    <dgm:pt modelId="{D988EF52-D3D6-4ED1-BAD0-73519F276146}" type="pres">
      <dgm:prSet presAssocID="{9F45CCD4-FF38-44DD-84D8-ED9481CFE2FD}" presName="composite" presStyleCnt="0"/>
      <dgm:spPr/>
    </dgm:pt>
    <dgm:pt modelId="{017370C5-4DE6-4070-94A1-02607BDB80F7}" type="pres">
      <dgm:prSet presAssocID="{9F45CCD4-FF38-44DD-84D8-ED9481CFE2FD}" presName="bentUpArrow1" presStyleLbl="alignImgPlace1" presStyleIdx="1" presStyleCnt="2"/>
      <dgm:spPr/>
    </dgm:pt>
    <dgm:pt modelId="{5DC946F6-A57E-44FE-BE55-828F0B28393E}" type="pres">
      <dgm:prSet presAssocID="{9F45CCD4-FF38-44DD-84D8-ED9481CFE2FD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67DBF0DC-519B-4632-B8DD-DBC84078D8F7}" type="pres">
      <dgm:prSet presAssocID="{9F45CCD4-FF38-44DD-84D8-ED9481CFE2FD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B25339C5-4F4E-4338-861D-1EFD5E7397BE}" type="pres">
      <dgm:prSet presAssocID="{F30C8286-57B7-4A33-BFEC-F03D52EE3179}" presName="sibTrans" presStyleCnt="0"/>
      <dgm:spPr/>
    </dgm:pt>
    <dgm:pt modelId="{2F6587A3-CF08-4F4E-B576-3B692C810ACC}" type="pres">
      <dgm:prSet presAssocID="{6137C47D-D7F5-448E-9888-3D7C9340AC16}" presName="composite" presStyleCnt="0"/>
      <dgm:spPr/>
    </dgm:pt>
    <dgm:pt modelId="{9D101E53-3A90-49D9-9BAF-AB4DB6D654E5}" type="pres">
      <dgm:prSet presAssocID="{6137C47D-D7F5-448E-9888-3D7C9340AC16}" presName="ParentText" presStyleLbl="node1" presStyleIdx="2" presStyleCnt="3" custScaleX="145527" custLinFactNeighborX="1166" custLinFactNeighborY="3490">
        <dgm:presLayoutVars>
          <dgm:chMax val="1"/>
          <dgm:chPref val="1"/>
          <dgm:bulletEnabled val="1"/>
        </dgm:presLayoutVars>
      </dgm:prSet>
      <dgm:spPr/>
    </dgm:pt>
  </dgm:ptLst>
  <dgm:cxnLst>
    <dgm:cxn modelId="{7224C922-8A4D-4525-A29D-D0C7497DEFD2}" type="presOf" srcId="{6A2017B7-C437-4467-9546-437B83813423}" destId="{52A9904C-EA55-4225-A5CD-280A99DBB558}" srcOrd="0" destOrd="0" presId="urn:microsoft.com/office/officeart/2005/8/layout/StepDownProcess"/>
    <dgm:cxn modelId="{B1651562-1FC4-49C1-9E00-9A9EF81BA61D}" srcId="{6A2017B7-C437-4467-9546-437B83813423}" destId="{1AC0E6D4-E1BE-43BA-9E72-2C58569DA224}" srcOrd="0" destOrd="0" parTransId="{CB854CAA-AC0A-41A3-8DDE-F0F5944D60AF}" sibTransId="{A4775600-1E48-44C6-9B61-033538C0F933}"/>
    <dgm:cxn modelId="{FA555471-5D01-424E-A9B3-D7436B1840BE}" type="presOf" srcId="{1AC0E6D4-E1BE-43BA-9E72-2C58569DA224}" destId="{C5F6BF02-B1EF-4BD0-AC96-A7371A9D6449}" srcOrd="0" destOrd="0" presId="urn:microsoft.com/office/officeart/2005/8/layout/StepDownProcess"/>
    <dgm:cxn modelId="{FF5D2959-A58D-404B-8836-0B95A604F1A7}" srcId="{6A2017B7-C437-4467-9546-437B83813423}" destId="{6137C47D-D7F5-448E-9888-3D7C9340AC16}" srcOrd="2" destOrd="0" parTransId="{25FB4B59-1F01-4410-B7EB-745D2B5C7E43}" sibTransId="{7B524A44-16EA-4D2B-913C-806FE31DC742}"/>
    <dgm:cxn modelId="{CB6499A6-2FA1-476B-BED6-072747187E9D}" type="presOf" srcId="{6137C47D-D7F5-448E-9888-3D7C9340AC16}" destId="{9D101E53-3A90-49D9-9BAF-AB4DB6D654E5}" srcOrd="0" destOrd="0" presId="urn:microsoft.com/office/officeart/2005/8/layout/StepDownProcess"/>
    <dgm:cxn modelId="{FBB1B4BA-E501-4718-942F-FCE61AC52C77}" type="presOf" srcId="{9F45CCD4-FF38-44DD-84D8-ED9481CFE2FD}" destId="{5DC946F6-A57E-44FE-BE55-828F0B28393E}" srcOrd="0" destOrd="0" presId="urn:microsoft.com/office/officeart/2005/8/layout/StepDownProcess"/>
    <dgm:cxn modelId="{7AE09EF0-7667-4BA4-AC13-D1B40E7064A8}" srcId="{6A2017B7-C437-4467-9546-437B83813423}" destId="{9F45CCD4-FF38-44DD-84D8-ED9481CFE2FD}" srcOrd="1" destOrd="0" parTransId="{7AA88BC8-B5EA-4FD6-B3CE-911AEA9D2229}" sibTransId="{F30C8286-57B7-4A33-BFEC-F03D52EE3179}"/>
    <dgm:cxn modelId="{B46112BD-3A0C-4F13-B370-A9FD45601517}" type="presParOf" srcId="{52A9904C-EA55-4225-A5CD-280A99DBB558}" destId="{3A7FB8A1-8250-4394-82FF-733031BA29FB}" srcOrd="0" destOrd="0" presId="urn:microsoft.com/office/officeart/2005/8/layout/StepDownProcess"/>
    <dgm:cxn modelId="{25546485-81F1-4DCF-8F30-FD3C5C9B2386}" type="presParOf" srcId="{3A7FB8A1-8250-4394-82FF-733031BA29FB}" destId="{96AE46B9-E1BE-48C5-AE58-9C65B2EC86E2}" srcOrd="0" destOrd="0" presId="urn:microsoft.com/office/officeart/2005/8/layout/StepDownProcess"/>
    <dgm:cxn modelId="{EDEFDF16-231C-4801-8F7B-D638EA63DA44}" type="presParOf" srcId="{3A7FB8A1-8250-4394-82FF-733031BA29FB}" destId="{C5F6BF02-B1EF-4BD0-AC96-A7371A9D6449}" srcOrd="1" destOrd="0" presId="urn:microsoft.com/office/officeart/2005/8/layout/StepDownProcess"/>
    <dgm:cxn modelId="{A845C208-C72C-42D1-B024-3F9374C10750}" type="presParOf" srcId="{3A7FB8A1-8250-4394-82FF-733031BA29FB}" destId="{49764A26-39E4-4686-A695-9F4F4E5BA074}" srcOrd="2" destOrd="0" presId="urn:microsoft.com/office/officeart/2005/8/layout/StepDownProcess"/>
    <dgm:cxn modelId="{086E397E-99F8-4F76-9800-55ABC0449705}" type="presParOf" srcId="{52A9904C-EA55-4225-A5CD-280A99DBB558}" destId="{24630A13-16D7-4F9F-ABA5-E6737C43E274}" srcOrd="1" destOrd="0" presId="urn:microsoft.com/office/officeart/2005/8/layout/StepDownProcess"/>
    <dgm:cxn modelId="{0943F6D3-7846-456F-AF2F-94B636160D9C}" type="presParOf" srcId="{52A9904C-EA55-4225-A5CD-280A99DBB558}" destId="{D988EF52-D3D6-4ED1-BAD0-73519F276146}" srcOrd="2" destOrd="0" presId="urn:microsoft.com/office/officeart/2005/8/layout/StepDownProcess"/>
    <dgm:cxn modelId="{D0714E3F-7D73-4093-BF1F-349A354DE1FA}" type="presParOf" srcId="{D988EF52-D3D6-4ED1-BAD0-73519F276146}" destId="{017370C5-4DE6-4070-94A1-02607BDB80F7}" srcOrd="0" destOrd="0" presId="urn:microsoft.com/office/officeart/2005/8/layout/StepDownProcess"/>
    <dgm:cxn modelId="{FD1F561A-0420-475D-A076-9AAC5F84E87D}" type="presParOf" srcId="{D988EF52-D3D6-4ED1-BAD0-73519F276146}" destId="{5DC946F6-A57E-44FE-BE55-828F0B28393E}" srcOrd="1" destOrd="0" presId="urn:microsoft.com/office/officeart/2005/8/layout/StepDownProcess"/>
    <dgm:cxn modelId="{8E25162F-4B17-4899-A175-87F9D24790B9}" type="presParOf" srcId="{D988EF52-D3D6-4ED1-BAD0-73519F276146}" destId="{67DBF0DC-519B-4632-B8DD-DBC84078D8F7}" srcOrd="2" destOrd="0" presId="urn:microsoft.com/office/officeart/2005/8/layout/StepDownProcess"/>
    <dgm:cxn modelId="{893515A4-7787-49BD-87BA-6CEBF0FF8AF5}" type="presParOf" srcId="{52A9904C-EA55-4225-A5CD-280A99DBB558}" destId="{B25339C5-4F4E-4338-861D-1EFD5E7397BE}" srcOrd="3" destOrd="0" presId="urn:microsoft.com/office/officeart/2005/8/layout/StepDownProcess"/>
    <dgm:cxn modelId="{55B4C1CA-A8C7-4C3D-948E-A0524EC11B90}" type="presParOf" srcId="{52A9904C-EA55-4225-A5CD-280A99DBB558}" destId="{2F6587A3-CF08-4F4E-B576-3B692C810ACC}" srcOrd="4" destOrd="0" presId="urn:microsoft.com/office/officeart/2005/8/layout/StepDownProcess"/>
    <dgm:cxn modelId="{BBC73885-4FFB-4BDE-90C5-CFACD4B51FE6}" type="presParOf" srcId="{2F6587A3-CF08-4F4E-B576-3B692C810ACC}" destId="{9D101E53-3A90-49D9-9BAF-AB4DB6D654E5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A2017B7-C437-4467-9546-437B83813423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A9904C-EA55-4225-A5CD-280A99DBB558}" type="pres">
      <dgm:prSet presAssocID="{6A2017B7-C437-4467-9546-437B83813423}" presName="rootnode" presStyleCnt="0">
        <dgm:presLayoutVars>
          <dgm:chMax/>
          <dgm:chPref/>
          <dgm:dir/>
          <dgm:animLvl val="lvl"/>
        </dgm:presLayoutVars>
      </dgm:prSet>
      <dgm:spPr/>
    </dgm:pt>
  </dgm:ptLst>
  <dgm:cxnLst>
    <dgm:cxn modelId="{7224C922-8A4D-4525-A29D-D0C7497DEFD2}" type="presOf" srcId="{6A2017B7-C437-4467-9546-437B83813423}" destId="{52A9904C-EA55-4225-A5CD-280A99DBB558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A2017B7-C437-4467-9546-437B83813423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C0E6D4-E1BE-43BA-9E72-2C58569DA224}">
      <dgm:prSet phldrT="[Text]" custT="1"/>
      <dgm:spPr/>
      <dgm:t>
        <a:bodyPr/>
        <a:lstStyle/>
        <a:p>
          <a:r>
            <a:rPr lang="en-US" sz="1800" dirty="0"/>
            <a:t>Teacher is accused</a:t>
          </a:r>
        </a:p>
      </dgm:t>
    </dgm:pt>
    <dgm:pt modelId="{CB854CAA-AC0A-41A3-8DDE-F0F5944D60AF}" type="parTrans" cxnId="{B1651562-1FC4-49C1-9E00-9A9EF81BA61D}">
      <dgm:prSet/>
      <dgm:spPr/>
      <dgm:t>
        <a:bodyPr/>
        <a:lstStyle/>
        <a:p>
          <a:endParaRPr lang="en-US"/>
        </a:p>
      </dgm:t>
    </dgm:pt>
    <dgm:pt modelId="{A4775600-1E48-44C6-9B61-033538C0F933}" type="sibTrans" cxnId="{B1651562-1FC4-49C1-9E00-9A9EF81BA61D}">
      <dgm:prSet/>
      <dgm:spPr/>
      <dgm:t>
        <a:bodyPr/>
        <a:lstStyle/>
        <a:p>
          <a:endParaRPr lang="en-US"/>
        </a:p>
      </dgm:t>
    </dgm:pt>
    <dgm:pt modelId="{9F45CCD4-FF38-44DD-84D8-ED9481CFE2FD}">
      <dgm:prSet phldrT="[Text]" custT="1"/>
      <dgm:spPr/>
      <dgm:t>
        <a:bodyPr/>
        <a:lstStyle/>
        <a:p>
          <a:r>
            <a:rPr lang="en-US" sz="1800" dirty="0"/>
            <a:t>Teacher is identified as BCRMTA member</a:t>
          </a:r>
        </a:p>
      </dgm:t>
    </dgm:pt>
    <dgm:pt modelId="{7AA88BC8-B5EA-4FD6-B3CE-911AEA9D2229}" type="parTrans" cxnId="{7AE09EF0-7667-4BA4-AC13-D1B40E7064A8}">
      <dgm:prSet/>
      <dgm:spPr/>
      <dgm:t>
        <a:bodyPr/>
        <a:lstStyle/>
        <a:p>
          <a:endParaRPr lang="en-US"/>
        </a:p>
      </dgm:t>
    </dgm:pt>
    <dgm:pt modelId="{F30C8286-57B7-4A33-BFEC-F03D52EE3179}" type="sibTrans" cxnId="{7AE09EF0-7667-4BA4-AC13-D1B40E7064A8}">
      <dgm:prSet/>
      <dgm:spPr/>
      <dgm:t>
        <a:bodyPr/>
        <a:lstStyle/>
        <a:p>
          <a:endParaRPr lang="en-US"/>
        </a:p>
      </dgm:t>
    </dgm:pt>
    <dgm:pt modelId="{6137C47D-D7F5-448E-9888-3D7C9340AC16}">
      <dgm:prSet phldrT="[Text]" custT="1"/>
      <dgm:spPr/>
      <dgm:t>
        <a:bodyPr/>
        <a:lstStyle/>
        <a:p>
          <a:r>
            <a:rPr lang="en-US" sz="1800" dirty="0"/>
            <a:t>Parents sue BCRMTA </a:t>
          </a:r>
        </a:p>
      </dgm:t>
    </dgm:pt>
    <dgm:pt modelId="{25FB4B59-1F01-4410-B7EB-745D2B5C7E43}" type="parTrans" cxnId="{FF5D2959-A58D-404B-8836-0B95A604F1A7}">
      <dgm:prSet/>
      <dgm:spPr/>
      <dgm:t>
        <a:bodyPr/>
        <a:lstStyle/>
        <a:p>
          <a:endParaRPr lang="en-US"/>
        </a:p>
      </dgm:t>
    </dgm:pt>
    <dgm:pt modelId="{7B524A44-16EA-4D2B-913C-806FE31DC742}" type="sibTrans" cxnId="{FF5D2959-A58D-404B-8836-0B95A604F1A7}">
      <dgm:prSet/>
      <dgm:spPr/>
      <dgm:t>
        <a:bodyPr/>
        <a:lstStyle/>
        <a:p>
          <a:endParaRPr lang="en-US"/>
        </a:p>
      </dgm:t>
    </dgm:pt>
    <dgm:pt modelId="{52A9904C-EA55-4225-A5CD-280A99DBB558}" type="pres">
      <dgm:prSet presAssocID="{6A2017B7-C437-4467-9546-437B83813423}" presName="rootnode" presStyleCnt="0">
        <dgm:presLayoutVars>
          <dgm:chMax/>
          <dgm:chPref/>
          <dgm:dir/>
          <dgm:animLvl val="lvl"/>
        </dgm:presLayoutVars>
      </dgm:prSet>
      <dgm:spPr/>
    </dgm:pt>
    <dgm:pt modelId="{3A7FB8A1-8250-4394-82FF-733031BA29FB}" type="pres">
      <dgm:prSet presAssocID="{1AC0E6D4-E1BE-43BA-9E72-2C58569DA224}" presName="composite" presStyleCnt="0"/>
      <dgm:spPr/>
    </dgm:pt>
    <dgm:pt modelId="{96AE46B9-E1BE-48C5-AE58-9C65B2EC86E2}" type="pres">
      <dgm:prSet presAssocID="{1AC0E6D4-E1BE-43BA-9E72-2C58569DA224}" presName="bentUpArrow1" presStyleLbl="alignImgPlace1" presStyleIdx="0" presStyleCnt="2"/>
      <dgm:spPr/>
    </dgm:pt>
    <dgm:pt modelId="{C5F6BF02-B1EF-4BD0-AC96-A7371A9D6449}" type="pres">
      <dgm:prSet presAssocID="{1AC0E6D4-E1BE-43BA-9E72-2C58569DA224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49764A26-39E4-4686-A695-9F4F4E5BA074}" type="pres">
      <dgm:prSet presAssocID="{1AC0E6D4-E1BE-43BA-9E72-2C58569DA224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24630A13-16D7-4F9F-ABA5-E6737C43E274}" type="pres">
      <dgm:prSet presAssocID="{A4775600-1E48-44C6-9B61-033538C0F933}" presName="sibTrans" presStyleCnt="0"/>
      <dgm:spPr/>
    </dgm:pt>
    <dgm:pt modelId="{D988EF52-D3D6-4ED1-BAD0-73519F276146}" type="pres">
      <dgm:prSet presAssocID="{9F45CCD4-FF38-44DD-84D8-ED9481CFE2FD}" presName="composite" presStyleCnt="0"/>
      <dgm:spPr/>
    </dgm:pt>
    <dgm:pt modelId="{017370C5-4DE6-4070-94A1-02607BDB80F7}" type="pres">
      <dgm:prSet presAssocID="{9F45CCD4-FF38-44DD-84D8-ED9481CFE2FD}" presName="bentUpArrow1" presStyleLbl="alignImgPlace1" presStyleIdx="1" presStyleCnt="2"/>
      <dgm:spPr/>
    </dgm:pt>
    <dgm:pt modelId="{5DC946F6-A57E-44FE-BE55-828F0B28393E}" type="pres">
      <dgm:prSet presAssocID="{9F45CCD4-FF38-44DD-84D8-ED9481CFE2FD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67DBF0DC-519B-4632-B8DD-DBC84078D8F7}" type="pres">
      <dgm:prSet presAssocID="{9F45CCD4-FF38-44DD-84D8-ED9481CFE2FD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B25339C5-4F4E-4338-861D-1EFD5E7397BE}" type="pres">
      <dgm:prSet presAssocID="{F30C8286-57B7-4A33-BFEC-F03D52EE3179}" presName="sibTrans" presStyleCnt="0"/>
      <dgm:spPr/>
    </dgm:pt>
    <dgm:pt modelId="{2F6587A3-CF08-4F4E-B576-3B692C810ACC}" type="pres">
      <dgm:prSet presAssocID="{6137C47D-D7F5-448E-9888-3D7C9340AC16}" presName="composite" presStyleCnt="0"/>
      <dgm:spPr/>
    </dgm:pt>
    <dgm:pt modelId="{9D101E53-3A90-49D9-9BAF-AB4DB6D654E5}" type="pres">
      <dgm:prSet presAssocID="{6137C47D-D7F5-448E-9888-3D7C9340AC16}" presName="ParentText" presStyleLbl="node1" presStyleIdx="2" presStyleCnt="3" custScaleX="145527" custLinFactNeighborX="1166" custLinFactNeighborY="3490">
        <dgm:presLayoutVars>
          <dgm:chMax val="1"/>
          <dgm:chPref val="1"/>
          <dgm:bulletEnabled val="1"/>
        </dgm:presLayoutVars>
      </dgm:prSet>
      <dgm:spPr/>
    </dgm:pt>
  </dgm:ptLst>
  <dgm:cxnLst>
    <dgm:cxn modelId="{7224C922-8A4D-4525-A29D-D0C7497DEFD2}" type="presOf" srcId="{6A2017B7-C437-4467-9546-437B83813423}" destId="{52A9904C-EA55-4225-A5CD-280A99DBB558}" srcOrd="0" destOrd="0" presId="urn:microsoft.com/office/officeart/2005/8/layout/StepDownProcess"/>
    <dgm:cxn modelId="{B1651562-1FC4-49C1-9E00-9A9EF81BA61D}" srcId="{6A2017B7-C437-4467-9546-437B83813423}" destId="{1AC0E6D4-E1BE-43BA-9E72-2C58569DA224}" srcOrd="0" destOrd="0" parTransId="{CB854CAA-AC0A-41A3-8DDE-F0F5944D60AF}" sibTransId="{A4775600-1E48-44C6-9B61-033538C0F933}"/>
    <dgm:cxn modelId="{FA555471-5D01-424E-A9B3-D7436B1840BE}" type="presOf" srcId="{1AC0E6D4-E1BE-43BA-9E72-2C58569DA224}" destId="{C5F6BF02-B1EF-4BD0-AC96-A7371A9D6449}" srcOrd="0" destOrd="0" presId="urn:microsoft.com/office/officeart/2005/8/layout/StepDownProcess"/>
    <dgm:cxn modelId="{FF5D2959-A58D-404B-8836-0B95A604F1A7}" srcId="{6A2017B7-C437-4467-9546-437B83813423}" destId="{6137C47D-D7F5-448E-9888-3D7C9340AC16}" srcOrd="2" destOrd="0" parTransId="{25FB4B59-1F01-4410-B7EB-745D2B5C7E43}" sibTransId="{7B524A44-16EA-4D2B-913C-806FE31DC742}"/>
    <dgm:cxn modelId="{CB6499A6-2FA1-476B-BED6-072747187E9D}" type="presOf" srcId="{6137C47D-D7F5-448E-9888-3D7C9340AC16}" destId="{9D101E53-3A90-49D9-9BAF-AB4DB6D654E5}" srcOrd="0" destOrd="0" presId="urn:microsoft.com/office/officeart/2005/8/layout/StepDownProcess"/>
    <dgm:cxn modelId="{FBB1B4BA-E501-4718-942F-FCE61AC52C77}" type="presOf" srcId="{9F45CCD4-FF38-44DD-84D8-ED9481CFE2FD}" destId="{5DC946F6-A57E-44FE-BE55-828F0B28393E}" srcOrd="0" destOrd="0" presId="urn:microsoft.com/office/officeart/2005/8/layout/StepDownProcess"/>
    <dgm:cxn modelId="{7AE09EF0-7667-4BA4-AC13-D1B40E7064A8}" srcId="{6A2017B7-C437-4467-9546-437B83813423}" destId="{9F45CCD4-FF38-44DD-84D8-ED9481CFE2FD}" srcOrd="1" destOrd="0" parTransId="{7AA88BC8-B5EA-4FD6-B3CE-911AEA9D2229}" sibTransId="{F30C8286-57B7-4A33-BFEC-F03D52EE3179}"/>
    <dgm:cxn modelId="{B46112BD-3A0C-4F13-B370-A9FD45601517}" type="presParOf" srcId="{52A9904C-EA55-4225-A5CD-280A99DBB558}" destId="{3A7FB8A1-8250-4394-82FF-733031BA29FB}" srcOrd="0" destOrd="0" presId="urn:microsoft.com/office/officeart/2005/8/layout/StepDownProcess"/>
    <dgm:cxn modelId="{25546485-81F1-4DCF-8F30-FD3C5C9B2386}" type="presParOf" srcId="{3A7FB8A1-8250-4394-82FF-733031BA29FB}" destId="{96AE46B9-E1BE-48C5-AE58-9C65B2EC86E2}" srcOrd="0" destOrd="0" presId="urn:microsoft.com/office/officeart/2005/8/layout/StepDownProcess"/>
    <dgm:cxn modelId="{EDEFDF16-231C-4801-8F7B-D638EA63DA44}" type="presParOf" srcId="{3A7FB8A1-8250-4394-82FF-733031BA29FB}" destId="{C5F6BF02-B1EF-4BD0-AC96-A7371A9D6449}" srcOrd="1" destOrd="0" presId="urn:microsoft.com/office/officeart/2005/8/layout/StepDownProcess"/>
    <dgm:cxn modelId="{A845C208-C72C-42D1-B024-3F9374C10750}" type="presParOf" srcId="{3A7FB8A1-8250-4394-82FF-733031BA29FB}" destId="{49764A26-39E4-4686-A695-9F4F4E5BA074}" srcOrd="2" destOrd="0" presId="urn:microsoft.com/office/officeart/2005/8/layout/StepDownProcess"/>
    <dgm:cxn modelId="{086E397E-99F8-4F76-9800-55ABC0449705}" type="presParOf" srcId="{52A9904C-EA55-4225-A5CD-280A99DBB558}" destId="{24630A13-16D7-4F9F-ABA5-E6737C43E274}" srcOrd="1" destOrd="0" presId="urn:microsoft.com/office/officeart/2005/8/layout/StepDownProcess"/>
    <dgm:cxn modelId="{0943F6D3-7846-456F-AF2F-94B636160D9C}" type="presParOf" srcId="{52A9904C-EA55-4225-A5CD-280A99DBB558}" destId="{D988EF52-D3D6-4ED1-BAD0-73519F276146}" srcOrd="2" destOrd="0" presId="urn:microsoft.com/office/officeart/2005/8/layout/StepDownProcess"/>
    <dgm:cxn modelId="{D0714E3F-7D73-4093-BF1F-349A354DE1FA}" type="presParOf" srcId="{D988EF52-D3D6-4ED1-BAD0-73519F276146}" destId="{017370C5-4DE6-4070-94A1-02607BDB80F7}" srcOrd="0" destOrd="0" presId="urn:microsoft.com/office/officeart/2005/8/layout/StepDownProcess"/>
    <dgm:cxn modelId="{FD1F561A-0420-475D-A076-9AAC5F84E87D}" type="presParOf" srcId="{D988EF52-D3D6-4ED1-BAD0-73519F276146}" destId="{5DC946F6-A57E-44FE-BE55-828F0B28393E}" srcOrd="1" destOrd="0" presId="urn:microsoft.com/office/officeart/2005/8/layout/StepDownProcess"/>
    <dgm:cxn modelId="{8E25162F-4B17-4899-A175-87F9D24790B9}" type="presParOf" srcId="{D988EF52-D3D6-4ED1-BAD0-73519F276146}" destId="{67DBF0DC-519B-4632-B8DD-DBC84078D8F7}" srcOrd="2" destOrd="0" presId="urn:microsoft.com/office/officeart/2005/8/layout/StepDownProcess"/>
    <dgm:cxn modelId="{893515A4-7787-49BD-87BA-6CEBF0FF8AF5}" type="presParOf" srcId="{52A9904C-EA55-4225-A5CD-280A99DBB558}" destId="{B25339C5-4F4E-4338-861D-1EFD5E7397BE}" srcOrd="3" destOrd="0" presId="urn:microsoft.com/office/officeart/2005/8/layout/StepDownProcess"/>
    <dgm:cxn modelId="{55B4C1CA-A8C7-4C3D-948E-A0524EC11B90}" type="presParOf" srcId="{52A9904C-EA55-4225-A5CD-280A99DBB558}" destId="{2F6587A3-CF08-4F4E-B576-3B692C810ACC}" srcOrd="4" destOrd="0" presId="urn:microsoft.com/office/officeart/2005/8/layout/StepDownProcess"/>
    <dgm:cxn modelId="{BBC73885-4FFB-4BDE-90C5-CFACD4B51FE6}" type="presParOf" srcId="{2F6587A3-CF08-4F4E-B576-3B692C810ACC}" destId="{9D101E53-3A90-49D9-9BAF-AB4DB6D654E5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AE46B9-E1BE-48C5-AE58-9C65B2EC86E2}">
      <dsp:nvSpPr>
        <dsp:cNvPr id="0" name=""/>
        <dsp:cNvSpPr/>
      </dsp:nvSpPr>
      <dsp:spPr>
        <a:xfrm rot="5400000">
          <a:off x="933391" y="959024"/>
          <a:ext cx="907193" cy="103280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F6BF02-B1EF-4BD0-AC96-A7371A9D6449}">
      <dsp:nvSpPr>
        <dsp:cNvPr id="0" name=""/>
        <dsp:cNvSpPr/>
      </dsp:nvSpPr>
      <dsp:spPr>
        <a:xfrm>
          <a:off x="372807" y="0"/>
          <a:ext cx="1527179" cy="106897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Teacher is accused</a:t>
          </a:r>
        </a:p>
      </dsp:txBody>
      <dsp:txXfrm>
        <a:off x="424999" y="52192"/>
        <a:ext cx="1422795" cy="964592"/>
      </dsp:txXfrm>
    </dsp:sp>
    <dsp:sp modelId="{49764A26-39E4-4686-A695-9F4F4E5BA074}">
      <dsp:nvSpPr>
        <dsp:cNvPr id="0" name=""/>
        <dsp:cNvSpPr/>
      </dsp:nvSpPr>
      <dsp:spPr>
        <a:xfrm>
          <a:off x="1899987" y="110709"/>
          <a:ext cx="1110724" cy="863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C946F6-A57E-44FE-BE55-828F0B28393E}">
      <dsp:nvSpPr>
        <dsp:cNvPr id="0" name=""/>
        <dsp:cNvSpPr/>
      </dsp:nvSpPr>
      <dsp:spPr>
        <a:xfrm>
          <a:off x="2011809" y="1218328"/>
          <a:ext cx="5580482" cy="106897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We explain we are an organization that grants accreditation and use of initials RMT based on submitted paperwork</a:t>
          </a:r>
        </a:p>
      </dsp:txBody>
      <dsp:txXfrm>
        <a:off x="2064001" y="1270520"/>
        <a:ext cx="5476098" cy="96459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AE46B9-E1BE-48C5-AE58-9C65B2EC86E2}">
      <dsp:nvSpPr>
        <dsp:cNvPr id="0" name=""/>
        <dsp:cNvSpPr/>
      </dsp:nvSpPr>
      <dsp:spPr>
        <a:xfrm rot="5400000">
          <a:off x="1418539" y="1028159"/>
          <a:ext cx="909318" cy="103522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F6BF02-B1EF-4BD0-AC96-A7371A9D6449}">
      <dsp:nvSpPr>
        <dsp:cNvPr id="0" name=""/>
        <dsp:cNvSpPr/>
      </dsp:nvSpPr>
      <dsp:spPr>
        <a:xfrm>
          <a:off x="1177625" y="20161"/>
          <a:ext cx="1530756" cy="107148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Teacher is accused</a:t>
          </a:r>
        </a:p>
      </dsp:txBody>
      <dsp:txXfrm>
        <a:off x="1229940" y="72476"/>
        <a:ext cx="1426126" cy="966850"/>
      </dsp:txXfrm>
    </dsp:sp>
    <dsp:sp modelId="{49764A26-39E4-4686-A695-9F4F4E5BA074}">
      <dsp:nvSpPr>
        <dsp:cNvPr id="0" name=""/>
        <dsp:cNvSpPr/>
      </dsp:nvSpPr>
      <dsp:spPr>
        <a:xfrm>
          <a:off x="2708382" y="122351"/>
          <a:ext cx="1113326" cy="866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7370C5-4DE6-4070-94A1-02607BDB80F7}">
      <dsp:nvSpPr>
        <dsp:cNvPr id="0" name=""/>
        <dsp:cNvSpPr/>
      </dsp:nvSpPr>
      <dsp:spPr>
        <a:xfrm rot="5400000">
          <a:off x="2687699" y="2231785"/>
          <a:ext cx="909318" cy="103522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C946F6-A57E-44FE-BE55-828F0B28393E}">
      <dsp:nvSpPr>
        <dsp:cNvPr id="0" name=""/>
        <dsp:cNvSpPr/>
      </dsp:nvSpPr>
      <dsp:spPr>
        <a:xfrm>
          <a:off x="2446785" y="1223787"/>
          <a:ext cx="1530756" cy="107148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Teacher is identified as BCRMTA member</a:t>
          </a:r>
        </a:p>
      </dsp:txBody>
      <dsp:txXfrm>
        <a:off x="2499100" y="1276102"/>
        <a:ext cx="1426126" cy="966850"/>
      </dsp:txXfrm>
    </dsp:sp>
    <dsp:sp modelId="{67DBF0DC-519B-4632-B8DD-DBC84078D8F7}">
      <dsp:nvSpPr>
        <dsp:cNvPr id="0" name=""/>
        <dsp:cNvSpPr/>
      </dsp:nvSpPr>
      <dsp:spPr>
        <a:xfrm>
          <a:off x="3977542" y="1325977"/>
          <a:ext cx="1113326" cy="866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101E53-3A90-49D9-9BAF-AB4DB6D654E5}">
      <dsp:nvSpPr>
        <dsp:cNvPr id="0" name=""/>
        <dsp:cNvSpPr/>
      </dsp:nvSpPr>
      <dsp:spPr>
        <a:xfrm>
          <a:off x="3733794" y="2447574"/>
          <a:ext cx="2227664" cy="107148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Parents sue BCRMTA </a:t>
          </a:r>
        </a:p>
      </dsp:txBody>
      <dsp:txXfrm>
        <a:off x="3786109" y="2499889"/>
        <a:ext cx="2123034" cy="96685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F6BF02-B1EF-4BD0-AC96-A7371A9D6449}">
      <dsp:nvSpPr>
        <dsp:cNvPr id="0" name=""/>
        <dsp:cNvSpPr/>
      </dsp:nvSpPr>
      <dsp:spPr>
        <a:xfrm>
          <a:off x="1938193" y="888737"/>
          <a:ext cx="3125858" cy="174158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Parent is interviewed</a:t>
          </a:r>
        </a:p>
      </dsp:txBody>
      <dsp:txXfrm>
        <a:off x="2023225" y="973769"/>
        <a:ext cx="2955794" cy="157151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AE46B9-E1BE-48C5-AE58-9C65B2EC86E2}">
      <dsp:nvSpPr>
        <dsp:cNvPr id="0" name=""/>
        <dsp:cNvSpPr/>
      </dsp:nvSpPr>
      <dsp:spPr>
        <a:xfrm rot="5400000">
          <a:off x="537631" y="1301466"/>
          <a:ext cx="1395731" cy="210739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F6BF02-B1EF-4BD0-AC96-A7371A9D6449}">
      <dsp:nvSpPr>
        <dsp:cNvPr id="0" name=""/>
        <dsp:cNvSpPr/>
      </dsp:nvSpPr>
      <dsp:spPr>
        <a:xfrm>
          <a:off x="0" y="13474"/>
          <a:ext cx="2951860" cy="164463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Parent is interviewed</a:t>
          </a:r>
        </a:p>
      </dsp:txBody>
      <dsp:txXfrm>
        <a:off x="80299" y="93773"/>
        <a:ext cx="2791262" cy="1484038"/>
      </dsp:txXfrm>
    </dsp:sp>
    <dsp:sp modelId="{49764A26-39E4-4686-A695-9F4F4E5BA074}">
      <dsp:nvSpPr>
        <dsp:cNvPr id="0" name=""/>
        <dsp:cNvSpPr/>
      </dsp:nvSpPr>
      <dsp:spPr>
        <a:xfrm>
          <a:off x="2987492" y="170327"/>
          <a:ext cx="1708867" cy="1329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C946F6-A57E-44FE-BE55-828F0B28393E}">
      <dsp:nvSpPr>
        <dsp:cNvPr id="0" name=""/>
        <dsp:cNvSpPr/>
      </dsp:nvSpPr>
      <dsp:spPr>
        <a:xfrm>
          <a:off x="2429372" y="1860944"/>
          <a:ext cx="5110170" cy="164463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“Experts” (child psychologists, social worker, court experts) are interviewed</a:t>
          </a:r>
        </a:p>
      </dsp:txBody>
      <dsp:txXfrm>
        <a:off x="2509671" y="1941243"/>
        <a:ext cx="4949572" cy="148403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AE46B9-E1BE-48C5-AE58-9C65B2EC86E2}">
      <dsp:nvSpPr>
        <dsp:cNvPr id="0" name=""/>
        <dsp:cNvSpPr/>
      </dsp:nvSpPr>
      <dsp:spPr>
        <a:xfrm rot="5400000">
          <a:off x="905665" y="859287"/>
          <a:ext cx="909318" cy="137296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F6BF02-B1EF-4BD0-AC96-A7371A9D6449}">
      <dsp:nvSpPr>
        <dsp:cNvPr id="0" name=""/>
        <dsp:cNvSpPr/>
      </dsp:nvSpPr>
      <dsp:spPr>
        <a:xfrm>
          <a:off x="560087" y="20161"/>
          <a:ext cx="1923135" cy="107148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Parent is interviewed</a:t>
          </a:r>
        </a:p>
      </dsp:txBody>
      <dsp:txXfrm>
        <a:off x="612402" y="72476"/>
        <a:ext cx="1818505" cy="966850"/>
      </dsp:txXfrm>
    </dsp:sp>
    <dsp:sp modelId="{49764A26-39E4-4686-A695-9F4F4E5BA074}">
      <dsp:nvSpPr>
        <dsp:cNvPr id="0" name=""/>
        <dsp:cNvSpPr/>
      </dsp:nvSpPr>
      <dsp:spPr>
        <a:xfrm>
          <a:off x="2555911" y="122351"/>
          <a:ext cx="1113326" cy="866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7370C5-4DE6-4070-94A1-02607BDB80F7}">
      <dsp:nvSpPr>
        <dsp:cNvPr id="0" name=""/>
        <dsp:cNvSpPr/>
      </dsp:nvSpPr>
      <dsp:spPr>
        <a:xfrm rot="5400000">
          <a:off x="2850001" y="1871958"/>
          <a:ext cx="909318" cy="179529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C946F6-A57E-44FE-BE55-828F0B28393E}">
      <dsp:nvSpPr>
        <dsp:cNvPr id="0" name=""/>
        <dsp:cNvSpPr/>
      </dsp:nvSpPr>
      <dsp:spPr>
        <a:xfrm>
          <a:off x="2192296" y="1223787"/>
          <a:ext cx="3329273" cy="107148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“Experts” (child psychologists, social worker, court experts) are interviewed</a:t>
          </a:r>
        </a:p>
      </dsp:txBody>
      <dsp:txXfrm>
        <a:off x="2244611" y="1276102"/>
        <a:ext cx="3224643" cy="966850"/>
      </dsp:txXfrm>
    </dsp:sp>
    <dsp:sp modelId="{67DBF0DC-519B-4632-B8DD-DBC84078D8F7}">
      <dsp:nvSpPr>
        <dsp:cNvPr id="0" name=""/>
        <dsp:cNvSpPr/>
      </dsp:nvSpPr>
      <dsp:spPr>
        <a:xfrm>
          <a:off x="4622311" y="1325977"/>
          <a:ext cx="1113326" cy="866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101E53-3A90-49D9-9BAF-AB4DB6D654E5}">
      <dsp:nvSpPr>
        <dsp:cNvPr id="0" name=""/>
        <dsp:cNvSpPr/>
      </dsp:nvSpPr>
      <dsp:spPr>
        <a:xfrm>
          <a:off x="4242584" y="2447574"/>
          <a:ext cx="3491717" cy="107148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BCRMTA interviewed </a:t>
          </a:r>
          <a:r>
            <a:rPr lang="en-US" sz="1800" i="1" kern="1200" dirty="0"/>
            <a:t>after</a:t>
          </a:r>
          <a:r>
            <a:rPr lang="en-US" sz="1800" i="0" kern="1200" dirty="0"/>
            <a:t> all kinds of misinformation is spread about the organization</a:t>
          </a:r>
          <a:endParaRPr lang="en-US" sz="1800" kern="1200" dirty="0"/>
        </a:p>
      </dsp:txBody>
      <dsp:txXfrm>
        <a:off x="4294899" y="2499889"/>
        <a:ext cx="3387087" cy="96685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C946F6-A57E-44FE-BE55-828F0B28393E}">
      <dsp:nvSpPr>
        <dsp:cNvPr id="0" name=""/>
        <dsp:cNvSpPr/>
      </dsp:nvSpPr>
      <dsp:spPr>
        <a:xfrm>
          <a:off x="1688637" y="893207"/>
          <a:ext cx="5903654" cy="113088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We explain we are not a disciplinary board, but  an organization that grants accreditation and use of initials RMT based on submitted paperwork</a:t>
          </a:r>
        </a:p>
      </dsp:txBody>
      <dsp:txXfrm>
        <a:off x="1743852" y="948422"/>
        <a:ext cx="5793224" cy="1020451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AE46B9-E1BE-48C5-AE58-9C65B2EC86E2}">
      <dsp:nvSpPr>
        <dsp:cNvPr id="0" name=""/>
        <dsp:cNvSpPr/>
      </dsp:nvSpPr>
      <dsp:spPr>
        <a:xfrm rot="5400000">
          <a:off x="905665" y="859287"/>
          <a:ext cx="909318" cy="137296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F6BF02-B1EF-4BD0-AC96-A7371A9D6449}">
      <dsp:nvSpPr>
        <dsp:cNvPr id="0" name=""/>
        <dsp:cNvSpPr/>
      </dsp:nvSpPr>
      <dsp:spPr>
        <a:xfrm>
          <a:off x="560087" y="20161"/>
          <a:ext cx="1923135" cy="107148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Parent is interviewed</a:t>
          </a:r>
        </a:p>
      </dsp:txBody>
      <dsp:txXfrm>
        <a:off x="612402" y="72476"/>
        <a:ext cx="1818505" cy="966850"/>
      </dsp:txXfrm>
    </dsp:sp>
    <dsp:sp modelId="{49764A26-39E4-4686-A695-9F4F4E5BA074}">
      <dsp:nvSpPr>
        <dsp:cNvPr id="0" name=""/>
        <dsp:cNvSpPr/>
      </dsp:nvSpPr>
      <dsp:spPr>
        <a:xfrm>
          <a:off x="2555911" y="122351"/>
          <a:ext cx="1113326" cy="866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7370C5-4DE6-4070-94A1-02607BDB80F7}">
      <dsp:nvSpPr>
        <dsp:cNvPr id="0" name=""/>
        <dsp:cNvSpPr/>
      </dsp:nvSpPr>
      <dsp:spPr>
        <a:xfrm rot="5400000">
          <a:off x="2850001" y="1871958"/>
          <a:ext cx="909318" cy="179529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C946F6-A57E-44FE-BE55-828F0B28393E}">
      <dsp:nvSpPr>
        <dsp:cNvPr id="0" name=""/>
        <dsp:cNvSpPr/>
      </dsp:nvSpPr>
      <dsp:spPr>
        <a:xfrm>
          <a:off x="2192296" y="1223787"/>
          <a:ext cx="3329273" cy="107148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“Experts” (child psychologists, social worker, court experts) are interviewed</a:t>
          </a:r>
        </a:p>
      </dsp:txBody>
      <dsp:txXfrm>
        <a:off x="2244611" y="1276102"/>
        <a:ext cx="3224643" cy="966850"/>
      </dsp:txXfrm>
    </dsp:sp>
    <dsp:sp modelId="{67DBF0DC-519B-4632-B8DD-DBC84078D8F7}">
      <dsp:nvSpPr>
        <dsp:cNvPr id="0" name=""/>
        <dsp:cNvSpPr/>
      </dsp:nvSpPr>
      <dsp:spPr>
        <a:xfrm>
          <a:off x="4622311" y="1325977"/>
          <a:ext cx="1113326" cy="866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101E53-3A90-49D9-9BAF-AB4DB6D654E5}">
      <dsp:nvSpPr>
        <dsp:cNvPr id="0" name=""/>
        <dsp:cNvSpPr/>
      </dsp:nvSpPr>
      <dsp:spPr>
        <a:xfrm>
          <a:off x="4242584" y="2447574"/>
          <a:ext cx="3491717" cy="107148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BCRMTA interviewed </a:t>
          </a:r>
          <a:r>
            <a:rPr lang="en-US" sz="1800" i="1" kern="1200" dirty="0"/>
            <a:t>after</a:t>
          </a:r>
          <a:r>
            <a:rPr lang="en-US" sz="1800" i="0" kern="1200" dirty="0"/>
            <a:t> all kinds of misinformation is spread about the organization</a:t>
          </a:r>
          <a:endParaRPr lang="en-US" sz="1800" kern="1200" dirty="0"/>
        </a:p>
      </dsp:txBody>
      <dsp:txXfrm>
        <a:off x="4294899" y="2499889"/>
        <a:ext cx="3387087" cy="9668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F6BF02-B1EF-4BD0-AC96-A7371A9D6449}">
      <dsp:nvSpPr>
        <dsp:cNvPr id="0" name=""/>
        <dsp:cNvSpPr/>
      </dsp:nvSpPr>
      <dsp:spPr>
        <a:xfrm>
          <a:off x="2316574" y="888737"/>
          <a:ext cx="2488087" cy="174158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Teacher is accused</a:t>
          </a:r>
        </a:p>
      </dsp:txBody>
      <dsp:txXfrm>
        <a:off x="2401606" y="973769"/>
        <a:ext cx="2318023" cy="15715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AE46B9-E1BE-48C5-AE58-9C65B2EC86E2}">
      <dsp:nvSpPr>
        <dsp:cNvPr id="0" name=""/>
        <dsp:cNvSpPr/>
      </dsp:nvSpPr>
      <dsp:spPr>
        <a:xfrm rot="5400000">
          <a:off x="1781577" y="1560670"/>
          <a:ext cx="1395731" cy="158899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F6BF02-B1EF-4BD0-AC96-A7371A9D6449}">
      <dsp:nvSpPr>
        <dsp:cNvPr id="0" name=""/>
        <dsp:cNvSpPr/>
      </dsp:nvSpPr>
      <dsp:spPr>
        <a:xfrm>
          <a:off x="1411792" y="13474"/>
          <a:ext cx="2349590" cy="164463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Teacher is accused</a:t>
          </a:r>
        </a:p>
      </dsp:txBody>
      <dsp:txXfrm>
        <a:off x="1492091" y="93773"/>
        <a:ext cx="2188992" cy="1484038"/>
      </dsp:txXfrm>
    </dsp:sp>
    <dsp:sp modelId="{49764A26-39E4-4686-A695-9F4F4E5BA074}">
      <dsp:nvSpPr>
        <dsp:cNvPr id="0" name=""/>
        <dsp:cNvSpPr/>
      </dsp:nvSpPr>
      <dsp:spPr>
        <a:xfrm>
          <a:off x="3761383" y="170327"/>
          <a:ext cx="1708867" cy="1329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C946F6-A57E-44FE-BE55-828F0B28393E}">
      <dsp:nvSpPr>
        <dsp:cNvPr id="0" name=""/>
        <dsp:cNvSpPr/>
      </dsp:nvSpPr>
      <dsp:spPr>
        <a:xfrm>
          <a:off x="3359852" y="1860944"/>
          <a:ext cx="2349590" cy="164463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Teacher is identified as BCRMTA member</a:t>
          </a:r>
        </a:p>
      </dsp:txBody>
      <dsp:txXfrm>
        <a:off x="3440151" y="1941243"/>
        <a:ext cx="2188992" cy="14840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AE46B9-E1BE-48C5-AE58-9C65B2EC86E2}">
      <dsp:nvSpPr>
        <dsp:cNvPr id="0" name=""/>
        <dsp:cNvSpPr/>
      </dsp:nvSpPr>
      <dsp:spPr>
        <a:xfrm rot="5400000">
          <a:off x="1418539" y="1028159"/>
          <a:ext cx="909318" cy="103522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F6BF02-B1EF-4BD0-AC96-A7371A9D6449}">
      <dsp:nvSpPr>
        <dsp:cNvPr id="0" name=""/>
        <dsp:cNvSpPr/>
      </dsp:nvSpPr>
      <dsp:spPr>
        <a:xfrm>
          <a:off x="1177625" y="20161"/>
          <a:ext cx="1530756" cy="107148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Teacher is accused</a:t>
          </a:r>
        </a:p>
      </dsp:txBody>
      <dsp:txXfrm>
        <a:off x="1229940" y="72476"/>
        <a:ext cx="1426126" cy="966850"/>
      </dsp:txXfrm>
    </dsp:sp>
    <dsp:sp modelId="{49764A26-39E4-4686-A695-9F4F4E5BA074}">
      <dsp:nvSpPr>
        <dsp:cNvPr id="0" name=""/>
        <dsp:cNvSpPr/>
      </dsp:nvSpPr>
      <dsp:spPr>
        <a:xfrm>
          <a:off x="2708382" y="122351"/>
          <a:ext cx="1113326" cy="866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7370C5-4DE6-4070-94A1-02607BDB80F7}">
      <dsp:nvSpPr>
        <dsp:cNvPr id="0" name=""/>
        <dsp:cNvSpPr/>
      </dsp:nvSpPr>
      <dsp:spPr>
        <a:xfrm rot="5400000">
          <a:off x="2687699" y="2231785"/>
          <a:ext cx="909318" cy="103522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C946F6-A57E-44FE-BE55-828F0B28393E}">
      <dsp:nvSpPr>
        <dsp:cNvPr id="0" name=""/>
        <dsp:cNvSpPr/>
      </dsp:nvSpPr>
      <dsp:spPr>
        <a:xfrm>
          <a:off x="2446785" y="1223787"/>
          <a:ext cx="1530756" cy="107148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Teacher is identified as BCRMTA member</a:t>
          </a:r>
        </a:p>
      </dsp:txBody>
      <dsp:txXfrm>
        <a:off x="2499100" y="1276102"/>
        <a:ext cx="1426126" cy="966850"/>
      </dsp:txXfrm>
    </dsp:sp>
    <dsp:sp modelId="{67DBF0DC-519B-4632-B8DD-DBC84078D8F7}">
      <dsp:nvSpPr>
        <dsp:cNvPr id="0" name=""/>
        <dsp:cNvSpPr/>
      </dsp:nvSpPr>
      <dsp:spPr>
        <a:xfrm>
          <a:off x="3977542" y="1325977"/>
          <a:ext cx="1113326" cy="866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101E53-3A90-49D9-9BAF-AB4DB6D654E5}">
      <dsp:nvSpPr>
        <dsp:cNvPr id="0" name=""/>
        <dsp:cNvSpPr/>
      </dsp:nvSpPr>
      <dsp:spPr>
        <a:xfrm>
          <a:off x="3733794" y="2447574"/>
          <a:ext cx="2227664" cy="107148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Parents go to BCRMTA for discipline/redress</a:t>
          </a:r>
        </a:p>
      </dsp:txBody>
      <dsp:txXfrm>
        <a:off x="3786109" y="2499889"/>
        <a:ext cx="2123034" cy="9668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AE46B9-E1BE-48C5-AE58-9C65B2EC86E2}">
      <dsp:nvSpPr>
        <dsp:cNvPr id="0" name=""/>
        <dsp:cNvSpPr/>
      </dsp:nvSpPr>
      <dsp:spPr>
        <a:xfrm rot="5400000">
          <a:off x="933391" y="959024"/>
          <a:ext cx="907193" cy="103280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F6BF02-B1EF-4BD0-AC96-A7371A9D6449}">
      <dsp:nvSpPr>
        <dsp:cNvPr id="0" name=""/>
        <dsp:cNvSpPr/>
      </dsp:nvSpPr>
      <dsp:spPr>
        <a:xfrm>
          <a:off x="372807" y="0"/>
          <a:ext cx="1527179" cy="106897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Teacher is accused</a:t>
          </a:r>
        </a:p>
      </dsp:txBody>
      <dsp:txXfrm>
        <a:off x="424999" y="52192"/>
        <a:ext cx="1422795" cy="964592"/>
      </dsp:txXfrm>
    </dsp:sp>
    <dsp:sp modelId="{49764A26-39E4-4686-A695-9F4F4E5BA074}">
      <dsp:nvSpPr>
        <dsp:cNvPr id="0" name=""/>
        <dsp:cNvSpPr/>
      </dsp:nvSpPr>
      <dsp:spPr>
        <a:xfrm>
          <a:off x="1899987" y="110709"/>
          <a:ext cx="1110724" cy="863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C946F6-A57E-44FE-BE55-828F0B28393E}">
      <dsp:nvSpPr>
        <dsp:cNvPr id="0" name=""/>
        <dsp:cNvSpPr/>
      </dsp:nvSpPr>
      <dsp:spPr>
        <a:xfrm>
          <a:off x="2011809" y="1218328"/>
          <a:ext cx="5580482" cy="106897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We explain we are an organization that grants accreditation and use of initials RMT based on submitted paperwork</a:t>
          </a:r>
        </a:p>
      </dsp:txBody>
      <dsp:txXfrm>
        <a:off x="2064001" y="1270520"/>
        <a:ext cx="5476098" cy="96459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AE46B9-E1BE-48C5-AE58-9C65B2EC86E2}">
      <dsp:nvSpPr>
        <dsp:cNvPr id="0" name=""/>
        <dsp:cNvSpPr/>
      </dsp:nvSpPr>
      <dsp:spPr>
        <a:xfrm rot="5400000">
          <a:off x="1418539" y="1028159"/>
          <a:ext cx="909318" cy="103522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F6BF02-B1EF-4BD0-AC96-A7371A9D6449}">
      <dsp:nvSpPr>
        <dsp:cNvPr id="0" name=""/>
        <dsp:cNvSpPr/>
      </dsp:nvSpPr>
      <dsp:spPr>
        <a:xfrm>
          <a:off x="1177625" y="20161"/>
          <a:ext cx="1530756" cy="107148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Teacher is accused</a:t>
          </a:r>
        </a:p>
      </dsp:txBody>
      <dsp:txXfrm>
        <a:off x="1229940" y="72476"/>
        <a:ext cx="1426126" cy="966850"/>
      </dsp:txXfrm>
    </dsp:sp>
    <dsp:sp modelId="{49764A26-39E4-4686-A695-9F4F4E5BA074}">
      <dsp:nvSpPr>
        <dsp:cNvPr id="0" name=""/>
        <dsp:cNvSpPr/>
      </dsp:nvSpPr>
      <dsp:spPr>
        <a:xfrm>
          <a:off x="2708382" y="122351"/>
          <a:ext cx="1113326" cy="866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7370C5-4DE6-4070-94A1-02607BDB80F7}">
      <dsp:nvSpPr>
        <dsp:cNvPr id="0" name=""/>
        <dsp:cNvSpPr/>
      </dsp:nvSpPr>
      <dsp:spPr>
        <a:xfrm rot="5400000">
          <a:off x="2687699" y="2231785"/>
          <a:ext cx="909318" cy="103522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C946F6-A57E-44FE-BE55-828F0B28393E}">
      <dsp:nvSpPr>
        <dsp:cNvPr id="0" name=""/>
        <dsp:cNvSpPr/>
      </dsp:nvSpPr>
      <dsp:spPr>
        <a:xfrm>
          <a:off x="2446785" y="1223787"/>
          <a:ext cx="1530756" cy="107148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Teacher is identified as BCRMTA member</a:t>
          </a:r>
        </a:p>
      </dsp:txBody>
      <dsp:txXfrm>
        <a:off x="2499100" y="1276102"/>
        <a:ext cx="1426126" cy="966850"/>
      </dsp:txXfrm>
    </dsp:sp>
    <dsp:sp modelId="{67DBF0DC-519B-4632-B8DD-DBC84078D8F7}">
      <dsp:nvSpPr>
        <dsp:cNvPr id="0" name=""/>
        <dsp:cNvSpPr/>
      </dsp:nvSpPr>
      <dsp:spPr>
        <a:xfrm>
          <a:off x="3977542" y="1325977"/>
          <a:ext cx="1113326" cy="866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101E53-3A90-49D9-9BAF-AB4DB6D654E5}">
      <dsp:nvSpPr>
        <dsp:cNvPr id="0" name=""/>
        <dsp:cNvSpPr/>
      </dsp:nvSpPr>
      <dsp:spPr>
        <a:xfrm>
          <a:off x="3733794" y="2447574"/>
          <a:ext cx="2227664" cy="107148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Parents go to BCRMTA for discipline/redress</a:t>
          </a:r>
        </a:p>
      </dsp:txBody>
      <dsp:txXfrm>
        <a:off x="3786109" y="2499889"/>
        <a:ext cx="2123034" cy="96685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AE46B9-E1BE-48C5-AE58-9C65B2EC86E2}">
      <dsp:nvSpPr>
        <dsp:cNvPr id="0" name=""/>
        <dsp:cNvSpPr/>
      </dsp:nvSpPr>
      <dsp:spPr>
        <a:xfrm rot="5400000">
          <a:off x="1418539" y="1028159"/>
          <a:ext cx="909318" cy="103522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F6BF02-B1EF-4BD0-AC96-A7371A9D6449}">
      <dsp:nvSpPr>
        <dsp:cNvPr id="0" name=""/>
        <dsp:cNvSpPr/>
      </dsp:nvSpPr>
      <dsp:spPr>
        <a:xfrm>
          <a:off x="1177625" y="20161"/>
          <a:ext cx="1530756" cy="107148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Teacher is accused</a:t>
          </a:r>
        </a:p>
      </dsp:txBody>
      <dsp:txXfrm>
        <a:off x="1229940" y="72476"/>
        <a:ext cx="1426126" cy="966850"/>
      </dsp:txXfrm>
    </dsp:sp>
    <dsp:sp modelId="{49764A26-39E4-4686-A695-9F4F4E5BA074}">
      <dsp:nvSpPr>
        <dsp:cNvPr id="0" name=""/>
        <dsp:cNvSpPr/>
      </dsp:nvSpPr>
      <dsp:spPr>
        <a:xfrm>
          <a:off x="2708382" y="122351"/>
          <a:ext cx="1113326" cy="866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7370C5-4DE6-4070-94A1-02607BDB80F7}">
      <dsp:nvSpPr>
        <dsp:cNvPr id="0" name=""/>
        <dsp:cNvSpPr/>
      </dsp:nvSpPr>
      <dsp:spPr>
        <a:xfrm rot="5400000">
          <a:off x="2687699" y="2231785"/>
          <a:ext cx="909318" cy="103522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C946F6-A57E-44FE-BE55-828F0B28393E}">
      <dsp:nvSpPr>
        <dsp:cNvPr id="0" name=""/>
        <dsp:cNvSpPr/>
      </dsp:nvSpPr>
      <dsp:spPr>
        <a:xfrm>
          <a:off x="2446785" y="1223787"/>
          <a:ext cx="1530756" cy="107148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Teacher is identified as BCRMTA member</a:t>
          </a:r>
        </a:p>
      </dsp:txBody>
      <dsp:txXfrm>
        <a:off x="2499100" y="1276102"/>
        <a:ext cx="1426126" cy="966850"/>
      </dsp:txXfrm>
    </dsp:sp>
    <dsp:sp modelId="{67DBF0DC-519B-4632-B8DD-DBC84078D8F7}">
      <dsp:nvSpPr>
        <dsp:cNvPr id="0" name=""/>
        <dsp:cNvSpPr/>
      </dsp:nvSpPr>
      <dsp:spPr>
        <a:xfrm>
          <a:off x="3977542" y="1325977"/>
          <a:ext cx="1113326" cy="866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101E53-3A90-49D9-9BAF-AB4DB6D654E5}">
      <dsp:nvSpPr>
        <dsp:cNvPr id="0" name=""/>
        <dsp:cNvSpPr/>
      </dsp:nvSpPr>
      <dsp:spPr>
        <a:xfrm>
          <a:off x="3733794" y="2447574"/>
          <a:ext cx="2227664" cy="107148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Parents sue BCRMTA </a:t>
          </a:r>
        </a:p>
      </dsp:txBody>
      <dsp:txXfrm>
        <a:off x="3786109" y="2499889"/>
        <a:ext cx="2123034" cy="9668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6.xml"/><Relationship Id="rId3" Type="http://schemas.openxmlformats.org/officeDocument/2006/relationships/diagramLayout" Target="../diagrams/layout15.xml"/><Relationship Id="rId7" Type="http://schemas.openxmlformats.org/officeDocument/2006/relationships/diagramData" Target="../diagrams/data16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11" Type="http://schemas.microsoft.com/office/2007/relationships/diagramDrawing" Target="../diagrams/drawing16.xml"/><Relationship Id="rId5" Type="http://schemas.openxmlformats.org/officeDocument/2006/relationships/diagramColors" Target="../diagrams/colors15.xml"/><Relationship Id="rId10" Type="http://schemas.openxmlformats.org/officeDocument/2006/relationships/diagramColors" Target="../diagrams/colors16.xml"/><Relationship Id="rId4" Type="http://schemas.openxmlformats.org/officeDocument/2006/relationships/diagramQuickStyle" Target="../diagrams/quickStyle15.xml"/><Relationship Id="rId9" Type="http://schemas.openxmlformats.org/officeDocument/2006/relationships/diagramQuickStyle" Target="../diagrams/quickStyl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bc.rcmp-grc.gc.ca/" TargetMode="External"/><Relationship Id="rId2" Type="http://schemas.openxmlformats.org/officeDocument/2006/relationships/hyperlink" Target="https://www2.gov.bc.ca/gov/content/safety/crime-prevention/criminal-record-check/consenting-to-a-record-check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bclaws.ca/EPLibraries/bclaws_new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claws.ca/EPLibraries/bclaws_new/document/ID/freeside/00_96086_01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46510-8FD4-4CDB-994F-E378281D06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3609" y="1343884"/>
            <a:ext cx="8825658" cy="2796181"/>
          </a:xfrm>
        </p:spPr>
        <p:txBody>
          <a:bodyPr/>
          <a:lstStyle/>
          <a:p>
            <a:r>
              <a:rPr lang="en-US" sz="8000" dirty="0"/>
              <a:t>Criminal Records Check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EEBFDA-130E-45D8-99E0-A3E4C8CDDA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9868" y="4777380"/>
            <a:ext cx="8825658" cy="86142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  <a:highlight>
                  <a:srgbClr val="FFFF00"/>
                </a:highlight>
              </a:rPr>
              <a:t>Things to consider</a:t>
            </a:r>
          </a:p>
        </p:txBody>
      </p:sp>
    </p:spTree>
    <p:extLst>
      <p:ext uri="{BB962C8B-B14F-4D97-AF65-F5344CB8AC3E}">
        <p14:creationId xmlns:p14="http://schemas.microsoft.com/office/powerpoint/2010/main" val="234387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7A86C50-76E9-4C85-BAAF-68F7C64394BE}"/>
              </a:ext>
            </a:extLst>
          </p:cNvPr>
          <p:cNvSpPr txBox="1"/>
          <p:nvPr/>
        </p:nvSpPr>
        <p:spPr>
          <a:xfrm>
            <a:off x="914399" y="429491"/>
            <a:ext cx="6608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HOW IT GOES DOWN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B7B37101-A587-4066-A405-DE1389C83B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3834460"/>
              </p:ext>
            </p:extLst>
          </p:nvPr>
        </p:nvGraphicFramePr>
        <p:xfrm>
          <a:off x="3678380" y="3602181"/>
          <a:ext cx="7592292" cy="22873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F982512F-1ABF-4EAA-9DC1-72A945F30E6F}"/>
              </a:ext>
            </a:extLst>
          </p:cNvPr>
          <p:cNvGraphicFramePr/>
          <p:nvPr>
            <p:extLst/>
          </p:nvPr>
        </p:nvGraphicFramePr>
        <p:xfrm>
          <a:off x="304798" y="1137377"/>
          <a:ext cx="7121236" cy="3519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1024459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7A86C50-76E9-4C85-BAAF-68F7C64394BE}"/>
              </a:ext>
            </a:extLst>
          </p:cNvPr>
          <p:cNvSpPr txBox="1"/>
          <p:nvPr/>
        </p:nvSpPr>
        <p:spPr>
          <a:xfrm>
            <a:off x="914399" y="429491"/>
            <a:ext cx="6608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HOW IT GOES DOWN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B7B37101-A587-4066-A405-DE1389C83B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6489086"/>
              </p:ext>
            </p:extLst>
          </p:nvPr>
        </p:nvGraphicFramePr>
        <p:xfrm>
          <a:off x="3678380" y="3602181"/>
          <a:ext cx="7592292" cy="22873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F982512F-1ABF-4EAA-9DC1-72A945F30E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7285089"/>
              </p:ext>
            </p:extLst>
          </p:nvPr>
        </p:nvGraphicFramePr>
        <p:xfrm>
          <a:off x="304798" y="1137377"/>
          <a:ext cx="7121236" cy="3519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5558273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2D655C1D-771E-4C9D-8AED-142610DDB0E4}"/>
              </a:ext>
            </a:extLst>
          </p:cNvPr>
          <p:cNvGrpSpPr/>
          <p:nvPr/>
        </p:nvGrpSpPr>
        <p:grpSpPr>
          <a:xfrm>
            <a:off x="2043542" y="1201845"/>
            <a:ext cx="8125693" cy="1074840"/>
            <a:chOff x="1627167" y="1216206"/>
            <a:chExt cx="5611096" cy="1074840"/>
          </a:xfrm>
          <a:solidFill>
            <a:schemeClr val="bg1"/>
          </a:solidFill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EBB24E3D-B3B5-4AB7-9CFA-F7E25CC172F0}"/>
                </a:ext>
              </a:extLst>
            </p:cNvPr>
            <p:cNvSpPr/>
            <p:nvPr/>
          </p:nvSpPr>
          <p:spPr>
            <a:xfrm>
              <a:off x="1627167" y="1216206"/>
              <a:ext cx="5611096" cy="1074840"/>
            </a:xfrm>
            <a:prstGeom prst="roundRect">
              <a:avLst>
                <a:gd name="adj" fmla="val 166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1B7DC97D-8C69-4DB5-8D30-3AC62537E87F}"/>
                </a:ext>
              </a:extLst>
            </p:cNvPr>
            <p:cNvSpPr txBox="1"/>
            <p:nvPr/>
          </p:nvSpPr>
          <p:spPr>
            <a:xfrm>
              <a:off x="1679646" y="1268685"/>
              <a:ext cx="5506138" cy="96988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400" kern="1200" dirty="0">
                <a:highlight>
                  <a:srgbClr val="FFFF00"/>
                </a:highlight>
              </a:endParaRPr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FAA3A6CB-B816-4FD7-92D4-39E3E6D139F4}"/>
              </a:ext>
            </a:extLst>
          </p:cNvPr>
          <p:cNvSpPr/>
          <p:nvPr/>
        </p:nvSpPr>
        <p:spPr>
          <a:xfrm>
            <a:off x="2273447" y="1284975"/>
            <a:ext cx="747191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/>
              <a:t>PARENTS DON’T CARE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7BF9251-CDC2-46B9-9D8B-AED0A35FE898}"/>
              </a:ext>
            </a:extLst>
          </p:cNvPr>
          <p:cNvSpPr/>
          <p:nvPr/>
        </p:nvSpPr>
        <p:spPr>
          <a:xfrm>
            <a:off x="2715491" y="2533518"/>
            <a:ext cx="70298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>
                <a:solidFill>
                  <a:prstClr val="white"/>
                </a:solidFill>
              </a:rPr>
              <a:t>The parents will blame BCRMTA for not being vigilant in ensuring that their most precious asset is safe.</a:t>
            </a:r>
          </a:p>
        </p:txBody>
      </p:sp>
    </p:spTree>
    <p:extLst>
      <p:ext uri="{BB962C8B-B14F-4D97-AF65-F5344CB8AC3E}">
        <p14:creationId xmlns:p14="http://schemas.microsoft.com/office/powerpoint/2010/main" val="249493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7A86C50-76E9-4C85-BAAF-68F7C64394BE}"/>
              </a:ext>
            </a:extLst>
          </p:cNvPr>
          <p:cNvSpPr txBox="1"/>
          <p:nvPr/>
        </p:nvSpPr>
        <p:spPr>
          <a:xfrm>
            <a:off x="914399" y="429491"/>
            <a:ext cx="6608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HOW IT GOES DOWN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B7B37101-A587-4066-A405-DE1389C83B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87598625"/>
              </p:ext>
            </p:extLst>
          </p:nvPr>
        </p:nvGraphicFramePr>
        <p:xfrm>
          <a:off x="3678380" y="3602181"/>
          <a:ext cx="7592292" cy="22873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F982512F-1ABF-4EAA-9DC1-72A945F30E6F}"/>
              </a:ext>
            </a:extLst>
          </p:cNvPr>
          <p:cNvGraphicFramePr/>
          <p:nvPr>
            <p:extLst/>
          </p:nvPr>
        </p:nvGraphicFramePr>
        <p:xfrm>
          <a:off x="304798" y="1137377"/>
          <a:ext cx="7121236" cy="3519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3005806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7A86C50-76E9-4C85-BAAF-68F7C64394BE}"/>
              </a:ext>
            </a:extLst>
          </p:cNvPr>
          <p:cNvSpPr txBox="1"/>
          <p:nvPr/>
        </p:nvSpPr>
        <p:spPr>
          <a:xfrm>
            <a:off x="914399" y="429491"/>
            <a:ext cx="6608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HOW IT GOES DOWN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B7B37101-A587-4066-A405-DE1389C83B3A}"/>
              </a:ext>
            </a:extLst>
          </p:cNvPr>
          <p:cNvGraphicFramePr/>
          <p:nvPr>
            <p:extLst/>
          </p:nvPr>
        </p:nvGraphicFramePr>
        <p:xfrm>
          <a:off x="3678380" y="3602181"/>
          <a:ext cx="7592292" cy="22873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F982512F-1ABF-4EAA-9DC1-72A945F30E6F}"/>
              </a:ext>
            </a:extLst>
          </p:cNvPr>
          <p:cNvGraphicFramePr/>
          <p:nvPr>
            <p:extLst/>
          </p:nvPr>
        </p:nvGraphicFramePr>
        <p:xfrm>
          <a:off x="304798" y="1137377"/>
          <a:ext cx="7121236" cy="3519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2481539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2D655C1D-771E-4C9D-8AED-142610DDB0E4}"/>
              </a:ext>
            </a:extLst>
          </p:cNvPr>
          <p:cNvGrpSpPr/>
          <p:nvPr/>
        </p:nvGrpSpPr>
        <p:grpSpPr>
          <a:xfrm>
            <a:off x="2043542" y="1167658"/>
            <a:ext cx="8125693" cy="1074840"/>
            <a:chOff x="1627167" y="1216206"/>
            <a:chExt cx="5611096" cy="1074840"/>
          </a:xfrm>
          <a:solidFill>
            <a:schemeClr val="bg1"/>
          </a:solidFill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EBB24E3D-B3B5-4AB7-9CFA-F7E25CC172F0}"/>
                </a:ext>
              </a:extLst>
            </p:cNvPr>
            <p:cNvSpPr/>
            <p:nvPr/>
          </p:nvSpPr>
          <p:spPr>
            <a:xfrm>
              <a:off x="1627167" y="1216206"/>
              <a:ext cx="5611096" cy="1074840"/>
            </a:xfrm>
            <a:prstGeom prst="roundRect">
              <a:avLst>
                <a:gd name="adj" fmla="val 166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1B7DC97D-8C69-4DB5-8D30-3AC62537E87F}"/>
                </a:ext>
              </a:extLst>
            </p:cNvPr>
            <p:cNvSpPr txBox="1"/>
            <p:nvPr/>
          </p:nvSpPr>
          <p:spPr>
            <a:xfrm>
              <a:off x="1679646" y="1268685"/>
              <a:ext cx="5506138" cy="96988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400" kern="1200" dirty="0">
                <a:highlight>
                  <a:srgbClr val="FFFF00"/>
                </a:highlight>
              </a:endParaRPr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FAA3A6CB-B816-4FD7-92D4-39E3E6D139F4}"/>
              </a:ext>
            </a:extLst>
          </p:cNvPr>
          <p:cNvSpPr/>
          <p:nvPr/>
        </p:nvSpPr>
        <p:spPr>
          <a:xfrm>
            <a:off x="2279859" y="1209799"/>
            <a:ext cx="765305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/>
              <a:t>COURT DOESN’T CARE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5403C58-F7FC-435C-B694-B2F3E191F475}"/>
              </a:ext>
            </a:extLst>
          </p:cNvPr>
          <p:cNvSpPr txBox="1"/>
          <p:nvPr/>
        </p:nvSpPr>
        <p:spPr>
          <a:xfrm>
            <a:off x="2834041" y="2507673"/>
            <a:ext cx="67394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court will blame BCRMTA for not being vigilant, pointing out that the standard for all organizations working with children is to </a:t>
            </a:r>
            <a:r>
              <a:rPr lang="en-US" sz="2800" b="1" dirty="0"/>
              <a:t>insist</a:t>
            </a:r>
            <a:r>
              <a:rPr lang="en-US" sz="2800" dirty="0"/>
              <a:t> upon a criminal records check.</a:t>
            </a:r>
          </a:p>
        </p:txBody>
      </p:sp>
    </p:spTree>
    <p:extLst>
      <p:ext uri="{BB962C8B-B14F-4D97-AF65-F5344CB8AC3E}">
        <p14:creationId xmlns:p14="http://schemas.microsoft.com/office/powerpoint/2010/main" val="3693781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7A86C50-76E9-4C85-BAAF-68F7C64394BE}"/>
              </a:ext>
            </a:extLst>
          </p:cNvPr>
          <p:cNvSpPr txBox="1"/>
          <p:nvPr/>
        </p:nvSpPr>
        <p:spPr>
          <a:xfrm>
            <a:off x="2216318" y="1095048"/>
            <a:ext cx="7550728" cy="4358045"/>
          </a:xfrm>
          <a:prstGeom prst="irregularSeal2">
            <a:avLst/>
          </a:prstGeom>
          <a:solidFill>
            <a:srgbClr val="FFFF00"/>
          </a:solidFill>
          <a:ln w="57150">
            <a:solidFill>
              <a:schemeClr val="bg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</a:rPr>
              <a:t>THE MEDIA GETS INVOLVED</a:t>
            </a:r>
          </a:p>
        </p:txBody>
      </p:sp>
    </p:spTree>
    <p:extLst>
      <p:ext uri="{BB962C8B-B14F-4D97-AF65-F5344CB8AC3E}">
        <p14:creationId xmlns:p14="http://schemas.microsoft.com/office/powerpoint/2010/main" val="10160690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7A86C50-76E9-4C85-BAAF-68F7C64394BE}"/>
              </a:ext>
            </a:extLst>
          </p:cNvPr>
          <p:cNvSpPr txBox="1"/>
          <p:nvPr/>
        </p:nvSpPr>
        <p:spPr>
          <a:xfrm>
            <a:off x="4474609" y="-304261"/>
            <a:ext cx="7550728" cy="4358045"/>
          </a:xfrm>
          <a:prstGeom prst="irregularSeal2">
            <a:avLst/>
          </a:prstGeom>
          <a:solidFill>
            <a:srgbClr val="FFFF00"/>
          </a:solidFill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</a:rPr>
              <a:t>THE MEDIA GETS INVOLVED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F982512F-1ABF-4EAA-9DC1-72A945F30E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4136204"/>
              </p:ext>
            </p:extLst>
          </p:nvPr>
        </p:nvGraphicFramePr>
        <p:xfrm>
          <a:off x="373663" y="1244954"/>
          <a:ext cx="7876310" cy="3519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37648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7A86C50-76E9-4C85-BAAF-68F7C64394BE}"/>
              </a:ext>
            </a:extLst>
          </p:cNvPr>
          <p:cNvSpPr txBox="1"/>
          <p:nvPr/>
        </p:nvSpPr>
        <p:spPr>
          <a:xfrm>
            <a:off x="4474609" y="-304261"/>
            <a:ext cx="7550728" cy="4358045"/>
          </a:xfrm>
          <a:prstGeom prst="irregularSeal2">
            <a:avLst/>
          </a:prstGeom>
          <a:solidFill>
            <a:srgbClr val="FFFF00"/>
          </a:solidFill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</a:rPr>
              <a:t>THE MEDIA GETS INVOLVED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F982512F-1ABF-4EAA-9DC1-72A945F30E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0472142"/>
              </p:ext>
            </p:extLst>
          </p:nvPr>
        </p:nvGraphicFramePr>
        <p:xfrm>
          <a:off x="373663" y="1244954"/>
          <a:ext cx="7876310" cy="3519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13072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7A86C50-76E9-4C85-BAAF-68F7C64394BE}"/>
              </a:ext>
            </a:extLst>
          </p:cNvPr>
          <p:cNvSpPr txBox="1"/>
          <p:nvPr/>
        </p:nvSpPr>
        <p:spPr>
          <a:xfrm>
            <a:off x="4474609" y="-304261"/>
            <a:ext cx="7550728" cy="4358045"/>
          </a:xfrm>
          <a:prstGeom prst="irregularSeal2">
            <a:avLst/>
          </a:prstGeom>
          <a:solidFill>
            <a:srgbClr val="FFFF00"/>
          </a:solidFill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</a:rPr>
              <a:t>THE MEDIA GETS INVOLVED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F982512F-1ABF-4EAA-9DC1-72A945F30E6F}"/>
              </a:ext>
            </a:extLst>
          </p:cNvPr>
          <p:cNvGraphicFramePr/>
          <p:nvPr>
            <p:extLst/>
          </p:nvPr>
        </p:nvGraphicFramePr>
        <p:xfrm>
          <a:off x="373663" y="1244954"/>
          <a:ext cx="7876310" cy="3519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34638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364243D-F105-467E-B8FB-59EE7C679585}"/>
              </a:ext>
            </a:extLst>
          </p:cNvPr>
          <p:cNvSpPr txBox="1"/>
          <p:nvPr/>
        </p:nvSpPr>
        <p:spPr>
          <a:xfrm>
            <a:off x="1421740" y="2703661"/>
            <a:ext cx="957349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CA" sz="2800" dirty="0"/>
              <a:t>A </a:t>
            </a:r>
            <a:r>
              <a:rPr lang="en-CA" sz="2800" b="1" i="1" u="sng" dirty="0"/>
              <a:t>Criminal Records Check or Police Information Check</a:t>
            </a:r>
            <a:r>
              <a:rPr lang="en-CA" sz="2800" b="1" i="1" dirty="0"/>
              <a:t> </a:t>
            </a:r>
            <a:r>
              <a:rPr lang="en-CA" sz="2800" dirty="0"/>
              <a:t>is a verification  that the individual in question does not have a criminal record. Prices are set by the municipality and require applicants to visit their local RCMP detachment with 2 pieces of photo ID.</a:t>
            </a:r>
            <a:endParaRPr lang="en-US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EA43B0-2670-43AD-9465-3CB991FA272A}"/>
              </a:ext>
            </a:extLst>
          </p:cNvPr>
          <p:cNvSpPr txBox="1"/>
          <p:nvPr/>
        </p:nvSpPr>
        <p:spPr>
          <a:xfrm>
            <a:off x="957943" y="626755"/>
            <a:ext cx="583276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800" dirty="0"/>
              <a:t>What is a Criminal Records Check?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4512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w: Bent-Up 4">
            <a:extLst>
              <a:ext uri="{FF2B5EF4-FFF2-40B4-BE49-F238E27FC236}">
                <a16:creationId xmlns:a16="http://schemas.microsoft.com/office/drawing/2014/main" id="{63F3BD75-A212-46AA-89D5-09B27976362B}"/>
              </a:ext>
            </a:extLst>
          </p:cNvPr>
          <p:cNvSpPr/>
          <p:nvPr/>
        </p:nvSpPr>
        <p:spPr>
          <a:xfrm rot="5400000">
            <a:off x="4771566" y="4731023"/>
            <a:ext cx="1104600" cy="1073425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A86C50-76E9-4C85-BAAF-68F7C64394BE}"/>
              </a:ext>
            </a:extLst>
          </p:cNvPr>
          <p:cNvSpPr txBox="1"/>
          <p:nvPr/>
        </p:nvSpPr>
        <p:spPr>
          <a:xfrm>
            <a:off x="4474609" y="-304261"/>
            <a:ext cx="7550728" cy="4358045"/>
          </a:xfrm>
          <a:prstGeom prst="irregularSeal2">
            <a:avLst/>
          </a:prstGeom>
          <a:solidFill>
            <a:srgbClr val="FFFF00"/>
          </a:solidFill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</a:rPr>
              <a:t>THE MEDIA GETS INVOLVED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B7B37101-A587-4066-A405-DE1389C83B3A}"/>
              </a:ext>
            </a:extLst>
          </p:cNvPr>
          <p:cNvGraphicFramePr/>
          <p:nvPr>
            <p:extLst/>
          </p:nvPr>
        </p:nvGraphicFramePr>
        <p:xfrm>
          <a:off x="4149435" y="4050417"/>
          <a:ext cx="7592292" cy="22873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F982512F-1ABF-4EAA-9DC1-72A945F30E6F}"/>
              </a:ext>
            </a:extLst>
          </p:cNvPr>
          <p:cNvGraphicFramePr/>
          <p:nvPr>
            <p:extLst/>
          </p:nvPr>
        </p:nvGraphicFramePr>
        <p:xfrm>
          <a:off x="373663" y="1244954"/>
          <a:ext cx="7876310" cy="3519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62311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2D655C1D-771E-4C9D-8AED-142610DDB0E4}"/>
              </a:ext>
            </a:extLst>
          </p:cNvPr>
          <p:cNvGrpSpPr/>
          <p:nvPr/>
        </p:nvGrpSpPr>
        <p:grpSpPr>
          <a:xfrm>
            <a:off x="2043542" y="1167658"/>
            <a:ext cx="8125693" cy="1074840"/>
            <a:chOff x="1627167" y="1216206"/>
            <a:chExt cx="5611096" cy="1074840"/>
          </a:xfrm>
          <a:solidFill>
            <a:schemeClr val="bg1"/>
          </a:solidFill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EBB24E3D-B3B5-4AB7-9CFA-F7E25CC172F0}"/>
                </a:ext>
              </a:extLst>
            </p:cNvPr>
            <p:cNvSpPr/>
            <p:nvPr/>
          </p:nvSpPr>
          <p:spPr>
            <a:xfrm>
              <a:off x="1627167" y="1216206"/>
              <a:ext cx="5611096" cy="1074840"/>
            </a:xfrm>
            <a:prstGeom prst="roundRect">
              <a:avLst>
                <a:gd name="adj" fmla="val 166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1B7DC97D-8C69-4DB5-8D30-3AC62537E87F}"/>
                </a:ext>
              </a:extLst>
            </p:cNvPr>
            <p:cNvSpPr txBox="1"/>
            <p:nvPr/>
          </p:nvSpPr>
          <p:spPr>
            <a:xfrm>
              <a:off x="1679646" y="1268685"/>
              <a:ext cx="5506138" cy="96988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400" kern="1200" dirty="0">
                <a:highlight>
                  <a:srgbClr val="FFFF00"/>
                </a:highlight>
              </a:endParaRPr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FAA3A6CB-B816-4FD7-92D4-39E3E6D139F4}"/>
              </a:ext>
            </a:extLst>
          </p:cNvPr>
          <p:cNvSpPr/>
          <p:nvPr/>
        </p:nvSpPr>
        <p:spPr>
          <a:xfrm>
            <a:off x="2279859" y="1209799"/>
            <a:ext cx="762260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/>
              <a:t>PUBLIC DOESN’T CARE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5403C58-F7FC-435C-B694-B2F3E191F475}"/>
              </a:ext>
            </a:extLst>
          </p:cNvPr>
          <p:cNvSpPr txBox="1"/>
          <p:nvPr/>
        </p:nvSpPr>
        <p:spPr>
          <a:xfrm>
            <a:off x="2834041" y="2507673"/>
            <a:ext cx="706841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public will identify and associate BCRMTA as a professional organization that accepts child molesters because we do nothing to ensure our  applicants are not criminals.</a:t>
            </a:r>
          </a:p>
        </p:txBody>
      </p:sp>
    </p:spTree>
    <p:extLst>
      <p:ext uri="{BB962C8B-B14F-4D97-AF65-F5344CB8AC3E}">
        <p14:creationId xmlns:p14="http://schemas.microsoft.com/office/powerpoint/2010/main" val="3357406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BB7738-766E-48C1-A51E-1B17AEF7B19C}"/>
              </a:ext>
            </a:extLst>
          </p:cNvPr>
          <p:cNvSpPr txBox="1"/>
          <p:nvPr/>
        </p:nvSpPr>
        <p:spPr>
          <a:xfrm>
            <a:off x="1066800" y="637309"/>
            <a:ext cx="45027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CONCLUSION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A9125F-AEC5-4E6B-AFA3-B91287D9C327}"/>
              </a:ext>
            </a:extLst>
          </p:cNvPr>
          <p:cNvSpPr txBox="1"/>
          <p:nvPr/>
        </p:nvSpPr>
        <p:spPr>
          <a:xfrm>
            <a:off x="1468586" y="1870368"/>
            <a:ext cx="978130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The fact that we are an accreditation organization will be completely lost in the shuffle.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Even if/when the accreditation issue is acknowledged, the fact that we don’t require a criminal records check will be brought up.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We will be found negligent in the eyes of the public, having not done our due diligence to protect the children with whom we come into contact.</a:t>
            </a:r>
          </a:p>
        </p:txBody>
      </p:sp>
    </p:spTree>
    <p:extLst>
      <p:ext uri="{BB962C8B-B14F-4D97-AF65-F5344CB8AC3E}">
        <p14:creationId xmlns:p14="http://schemas.microsoft.com/office/powerpoint/2010/main" val="19904897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BB7738-766E-48C1-A51E-1B17AEF7B19C}"/>
              </a:ext>
            </a:extLst>
          </p:cNvPr>
          <p:cNvSpPr txBox="1"/>
          <p:nvPr/>
        </p:nvSpPr>
        <p:spPr>
          <a:xfrm>
            <a:off x="1066800" y="637309"/>
            <a:ext cx="45027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cap="all" dirty="0"/>
              <a:t>References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A9125F-AEC5-4E6B-AFA3-B91287D9C327}"/>
              </a:ext>
            </a:extLst>
          </p:cNvPr>
          <p:cNvSpPr txBox="1"/>
          <p:nvPr/>
        </p:nvSpPr>
        <p:spPr>
          <a:xfrm>
            <a:off x="1468586" y="1870368"/>
            <a:ext cx="978130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Summerland RCMP Detachment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hlinkClick r:id="rId2"/>
              </a:rPr>
              <a:t>https://www2.gov.bc.ca/gov/content/safety/crime-prevention/criminal-record-check/consenting-to-a-record-check</a:t>
            </a:r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hlinkClick r:id="rId3"/>
              </a:rPr>
              <a:t>http://bc.rcmp-grc.gc.ca</a:t>
            </a:r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hlinkClick r:id="rId4"/>
              </a:rPr>
              <a:t>http://www.bclaws.ca/EPLibraries/bclaws_new/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729694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BB7738-766E-48C1-A51E-1B17AEF7B19C}"/>
              </a:ext>
            </a:extLst>
          </p:cNvPr>
          <p:cNvSpPr txBox="1"/>
          <p:nvPr/>
        </p:nvSpPr>
        <p:spPr>
          <a:xfrm>
            <a:off x="1066800" y="637309"/>
            <a:ext cx="28124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FACT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A9125F-AEC5-4E6B-AFA3-B91287D9C327}"/>
              </a:ext>
            </a:extLst>
          </p:cNvPr>
          <p:cNvSpPr txBox="1"/>
          <p:nvPr/>
        </p:nvSpPr>
        <p:spPr>
          <a:xfrm>
            <a:off x="1436914" y="1898076"/>
            <a:ext cx="981298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Under the </a:t>
            </a:r>
            <a:r>
              <a:rPr lang="en-CA" sz="2400" b="1" i="1" dirty="0">
                <a:solidFill>
                  <a:schemeClr val="bg1"/>
                </a:solidFill>
                <a:hlinkClick r:id="rId2"/>
              </a:rPr>
              <a:t>Criminal Records Review </a:t>
            </a:r>
            <a:r>
              <a:rPr lang="en-CA" sz="2400" b="1" i="1" dirty="0">
                <a:hlinkClick r:id="rId2"/>
              </a:rPr>
              <a:t>Act</a:t>
            </a:r>
            <a:r>
              <a:rPr lang="en-CA" sz="2400" b="1" i="1" dirty="0">
                <a:solidFill>
                  <a:schemeClr val="bg1"/>
                </a:solidFill>
              </a:rPr>
              <a:t> </a:t>
            </a:r>
            <a:r>
              <a:rPr lang="en-CA" sz="2400" dirty="0"/>
              <a:t>you must have a criminal record review conducted by the Criminal Records Review Program (CRRP) if you: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400" dirty="0"/>
              <a:t>Work with children or vulnerable adults, and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400" dirty="0"/>
              <a:t>Have unsupervised access to children or vulnerable adults during your employment, occupation or education, and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400" dirty="0"/>
              <a:t>Are licensed by or receiving funding from the provincial government</a:t>
            </a:r>
          </a:p>
          <a:p>
            <a:r>
              <a:rPr lang="en-CA" sz="2400" dirty="0"/>
              <a:t>In order to teach in British Columbia you must undergo a criminal record check by the CRRP. Checks must be repeated every five years.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13756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BB7738-766E-48C1-A51E-1B17AEF7B19C}"/>
              </a:ext>
            </a:extLst>
          </p:cNvPr>
          <p:cNvSpPr txBox="1"/>
          <p:nvPr/>
        </p:nvSpPr>
        <p:spPr>
          <a:xfrm>
            <a:off x="1066800" y="637309"/>
            <a:ext cx="28124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FACT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A9125F-AEC5-4E6B-AFA3-B91287D9C327}"/>
              </a:ext>
            </a:extLst>
          </p:cNvPr>
          <p:cNvSpPr txBox="1"/>
          <p:nvPr/>
        </p:nvSpPr>
        <p:spPr>
          <a:xfrm>
            <a:off x="1468586" y="1898075"/>
            <a:ext cx="978130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/>
              <a:t>The Check is performed by a computer search of your information against the RCMP database. If a “hit” occurs, you will be asked to submit your fingerprints. These will be checked against the Offenders Database. Once the check has taken place and you are confirmed safe </a:t>
            </a:r>
            <a:r>
              <a:rPr lang="en-CA" sz="2800" b="1" i="1" u="sng" dirty="0"/>
              <a:t>your fingerprints will be destroyed</a:t>
            </a:r>
            <a:r>
              <a:rPr lang="en-CA" sz="2800" dirty="0"/>
              <a:t>. They will not be kept for any reason.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459693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BB7738-766E-48C1-A51E-1B17AEF7B19C}"/>
              </a:ext>
            </a:extLst>
          </p:cNvPr>
          <p:cNvSpPr txBox="1"/>
          <p:nvPr/>
        </p:nvSpPr>
        <p:spPr>
          <a:xfrm>
            <a:off x="1066800" y="637309"/>
            <a:ext cx="28124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FACT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A9125F-AEC5-4E6B-AFA3-B91287D9C327}"/>
              </a:ext>
            </a:extLst>
          </p:cNvPr>
          <p:cNvSpPr txBox="1"/>
          <p:nvPr/>
        </p:nvSpPr>
        <p:spPr>
          <a:xfrm>
            <a:off x="1514109" y="2044538"/>
            <a:ext cx="978130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Parents are entrusting us with the most precious and vital part of their existence. They would rather        than have any harm come to their children. </a:t>
            </a:r>
          </a:p>
          <a:p>
            <a:endParaRPr lang="en-US" sz="2800" dirty="0"/>
          </a:p>
          <a:p>
            <a:r>
              <a:rPr lang="en-US" sz="2800" dirty="0"/>
              <a:t>It is a privilege and an honour to be able to welcome these little people into our homes and share our passion for music with them.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C5E4021-CA05-4617-BA11-AACCF2AC7D17}"/>
              </a:ext>
            </a:extLst>
          </p:cNvPr>
          <p:cNvSpPr/>
          <p:nvPr/>
        </p:nvSpPr>
        <p:spPr>
          <a:xfrm>
            <a:off x="9370345" y="2425960"/>
            <a:ext cx="83463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u="sng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</a:t>
            </a:r>
            <a:r>
              <a:rPr lang="en-US" sz="3200" b="1" u="sng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ie</a:t>
            </a:r>
          </a:p>
        </p:txBody>
      </p:sp>
    </p:spTree>
    <p:extLst>
      <p:ext uri="{BB962C8B-B14F-4D97-AF65-F5344CB8AC3E}">
        <p14:creationId xmlns:p14="http://schemas.microsoft.com/office/powerpoint/2010/main" val="35868746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5C3E055-1515-46BB-A1FE-5397A82080D0}"/>
              </a:ext>
            </a:extLst>
          </p:cNvPr>
          <p:cNvSpPr txBox="1"/>
          <p:nvPr/>
        </p:nvSpPr>
        <p:spPr>
          <a:xfrm>
            <a:off x="1440873" y="1542320"/>
            <a:ext cx="9906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Obtaining a Police Information Check is no guarantee that the teacher is, in fact, not a child molester. Many child molesters are adept at covering their tracks. Many child molesters are skilled in manipulating not only the child, but the parents and community.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EAB5FB-39B1-4FF6-B573-4A000E181990}"/>
              </a:ext>
            </a:extLst>
          </p:cNvPr>
          <p:cNvSpPr txBox="1"/>
          <p:nvPr/>
        </p:nvSpPr>
        <p:spPr>
          <a:xfrm>
            <a:off x="1066800" y="637309"/>
            <a:ext cx="28124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FACT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43929F-0FDB-4940-8A4D-9D9A64DC382B}"/>
              </a:ext>
            </a:extLst>
          </p:cNvPr>
          <p:cNvSpPr txBox="1"/>
          <p:nvPr/>
        </p:nvSpPr>
        <p:spPr>
          <a:xfrm>
            <a:off x="1835728" y="4033791"/>
            <a:ext cx="911629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/>
              <a:t>Former USA Gymnastics team doctor Larry Nassar who was sentenced to 40 to 175 years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/>
              <a:t>Coach Graham Michael James who abused Theo Fleury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CA" sz="2000" dirty="0"/>
              <a:t>Coquitlam piano </a:t>
            </a:r>
            <a:r>
              <a:rPr lang="en-CA" sz="2000"/>
              <a:t>teacher Dimitri </a:t>
            </a:r>
            <a:r>
              <a:rPr lang="en-CA" sz="2000" dirty="0" err="1"/>
              <a:t>Kubyshkin</a:t>
            </a:r>
            <a:r>
              <a:rPr lang="en-CA" sz="2000" dirty="0"/>
              <a:t> charged with three counts of sexual assault involving former students.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821864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8E19DF4-C7C9-45A3-9E1F-FAF620FB1540}"/>
              </a:ext>
            </a:extLst>
          </p:cNvPr>
          <p:cNvSpPr txBox="1"/>
          <p:nvPr/>
        </p:nvSpPr>
        <p:spPr>
          <a:xfrm>
            <a:off x="2718485" y="2517783"/>
            <a:ext cx="6608618" cy="783193"/>
          </a:xfrm>
          <a:prstGeom prst="roundRect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HOW IT GOES DOWN</a:t>
            </a:r>
          </a:p>
        </p:txBody>
      </p:sp>
    </p:spTree>
    <p:extLst>
      <p:ext uri="{BB962C8B-B14F-4D97-AF65-F5344CB8AC3E}">
        <p14:creationId xmlns:p14="http://schemas.microsoft.com/office/powerpoint/2010/main" val="11466204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7A86C50-76E9-4C85-BAAF-68F7C64394BE}"/>
              </a:ext>
            </a:extLst>
          </p:cNvPr>
          <p:cNvSpPr txBox="1"/>
          <p:nvPr/>
        </p:nvSpPr>
        <p:spPr>
          <a:xfrm>
            <a:off x="914399" y="429491"/>
            <a:ext cx="6608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HOW IT GOES DOWN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B7B37101-A587-4066-A405-DE1389C83B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8918860"/>
              </p:ext>
            </p:extLst>
          </p:nvPr>
        </p:nvGraphicFramePr>
        <p:xfrm>
          <a:off x="3678380" y="3602181"/>
          <a:ext cx="7592292" cy="22873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F982512F-1ABF-4EAA-9DC1-72A945F30E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2554573"/>
              </p:ext>
            </p:extLst>
          </p:nvPr>
        </p:nvGraphicFramePr>
        <p:xfrm>
          <a:off x="304798" y="1137377"/>
          <a:ext cx="7121236" cy="3519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6945324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7A86C50-76E9-4C85-BAAF-68F7C64394BE}"/>
              </a:ext>
            </a:extLst>
          </p:cNvPr>
          <p:cNvSpPr txBox="1"/>
          <p:nvPr/>
        </p:nvSpPr>
        <p:spPr>
          <a:xfrm>
            <a:off x="914399" y="429491"/>
            <a:ext cx="6608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HOW IT GOES DOWN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F982512F-1ABF-4EAA-9DC1-72A945F30E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9034718"/>
              </p:ext>
            </p:extLst>
          </p:nvPr>
        </p:nvGraphicFramePr>
        <p:xfrm>
          <a:off x="304798" y="1137377"/>
          <a:ext cx="7121236" cy="3519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32070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2067</TotalTime>
  <Words>828</Words>
  <Application>Microsoft Office PowerPoint</Application>
  <PresentationFormat>Widescreen</PresentationFormat>
  <Paragraphs>78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Century Gothic</vt:lpstr>
      <vt:lpstr>Wingdings</vt:lpstr>
      <vt:lpstr>Wingdings 3</vt:lpstr>
      <vt:lpstr>Ion</vt:lpstr>
      <vt:lpstr>Criminal Records Check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Criminal Records Check</dc:title>
  <dc:creator>Anita Perry</dc:creator>
  <cp:lastModifiedBy>Anita Perry</cp:lastModifiedBy>
  <cp:revision>31</cp:revision>
  <dcterms:created xsi:type="dcterms:W3CDTF">2018-04-10T22:08:12Z</dcterms:created>
  <dcterms:modified xsi:type="dcterms:W3CDTF">2018-05-10T19:58:40Z</dcterms:modified>
</cp:coreProperties>
</file>